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8"/>
  </p:notesMasterIdLst>
  <p:handoutMasterIdLst>
    <p:handoutMasterId r:id="rId9"/>
  </p:handoutMasterIdLst>
  <p:sldIdLst>
    <p:sldId id="287" r:id="rId5"/>
    <p:sldId id="288" r:id="rId6"/>
    <p:sldId id="289" r:id="rId7"/>
  </p:sldIdLst>
  <p:sldSz cx="12192000" cy="6858000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E885"/>
    <a:srgbClr val="FFCC99"/>
    <a:srgbClr val="FF5050"/>
    <a:srgbClr val="CCCCFF"/>
    <a:srgbClr val="00FF00"/>
    <a:srgbClr val="99FF66"/>
    <a:srgbClr val="66FF66"/>
    <a:srgbClr val="CC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2" autoAdjust="0"/>
    <p:restoredTop sz="59563" autoAdjust="0"/>
  </p:normalViewPr>
  <p:slideViewPr>
    <p:cSldViewPr snapToGrid="0">
      <p:cViewPr varScale="1">
        <p:scale>
          <a:sx n="58" d="100"/>
          <a:sy n="58" d="100"/>
        </p:scale>
        <p:origin x="1478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8" d="100"/>
          <a:sy n="138" d="100"/>
        </p:scale>
        <p:origin x="1186" y="12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g, Wolfgang" userId="54a8abb5-0a32-4c1e-99d0-96eb72d0cd2f" providerId="ADAL" clId="{9D498232-587F-416F-9DE9-40DBB6E06189}"/>
    <pc:docChg chg="undo custSel addSld delSld modSld modMainMaster">
      <pc:chgData name="Ilg, Wolfgang" userId="54a8abb5-0a32-4c1e-99d0-96eb72d0cd2f" providerId="ADAL" clId="{9D498232-587F-416F-9DE9-40DBB6E06189}" dt="2026-06-15T08:10:15.648" v="276" actId="20577"/>
      <pc:docMkLst>
        <pc:docMk/>
      </pc:docMkLst>
      <pc:sldChg chg="del">
        <pc:chgData name="Ilg, Wolfgang" userId="54a8abb5-0a32-4c1e-99d0-96eb72d0cd2f" providerId="ADAL" clId="{9D498232-587F-416F-9DE9-40DBB6E06189}" dt="2026-06-15T08:00:05.863" v="43" actId="47"/>
        <pc:sldMkLst>
          <pc:docMk/>
          <pc:sldMk cId="0" sldId="278"/>
        </pc:sldMkLst>
      </pc:sldChg>
      <pc:sldChg chg="addSp delSp modSp del mod modNotesTx">
        <pc:chgData name="Ilg, Wolfgang" userId="54a8abb5-0a32-4c1e-99d0-96eb72d0cd2f" providerId="ADAL" clId="{9D498232-587F-416F-9DE9-40DBB6E06189}" dt="2026-06-15T08:04:42.561" v="94" actId="47"/>
        <pc:sldMkLst>
          <pc:docMk/>
          <pc:sldMk cId="959144195" sldId="280"/>
        </pc:sldMkLst>
        <pc:spChg chg="del">
          <ac:chgData name="Ilg, Wolfgang" userId="54a8abb5-0a32-4c1e-99d0-96eb72d0cd2f" providerId="ADAL" clId="{9D498232-587F-416F-9DE9-40DBB6E06189}" dt="2026-06-15T08:03:00.307" v="76" actId="478"/>
          <ac:spMkLst>
            <pc:docMk/>
            <pc:sldMk cId="959144195" sldId="280"/>
            <ac:spMk id="3" creationId="{813369D0-FF67-4095-A462-36204E3BB923}"/>
          </ac:spMkLst>
        </pc:spChg>
        <pc:picChg chg="add mod">
          <ac:chgData name="Ilg, Wolfgang" userId="54a8abb5-0a32-4c1e-99d0-96eb72d0cd2f" providerId="ADAL" clId="{9D498232-587F-416F-9DE9-40DBB6E06189}" dt="2026-06-15T08:02:38.345" v="74" actId="1076"/>
          <ac:picMkLst>
            <pc:docMk/>
            <pc:sldMk cId="959144195" sldId="280"/>
            <ac:picMk id="5" creationId="{5D06D41C-1BEE-450E-856A-2EDEC6083331}"/>
          </ac:picMkLst>
        </pc:picChg>
      </pc:sldChg>
      <pc:sldChg chg="new del">
        <pc:chgData name="Ilg, Wolfgang" userId="54a8abb5-0a32-4c1e-99d0-96eb72d0cd2f" providerId="ADAL" clId="{9D498232-587F-416F-9DE9-40DBB6E06189}" dt="2026-06-15T08:04:41.890" v="93" actId="47"/>
        <pc:sldMkLst>
          <pc:docMk/>
          <pc:sldMk cId="3562084580" sldId="281"/>
        </pc:sldMkLst>
      </pc:sldChg>
      <pc:sldChg chg="addSp modSp new mod">
        <pc:chgData name="Ilg, Wolfgang" userId="54a8abb5-0a32-4c1e-99d0-96eb72d0cd2f" providerId="ADAL" clId="{9D498232-587F-416F-9DE9-40DBB6E06189}" dt="2026-06-15T08:08:52.888" v="236" actId="6549"/>
        <pc:sldMkLst>
          <pc:docMk/>
          <pc:sldMk cId="3023443255" sldId="282"/>
        </pc:sldMkLst>
        <pc:spChg chg="add mod">
          <ac:chgData name="Ilg, Wolfgang" userId="54a8abb5-0a32-4c1e-99d0-96eb72d0cd2f" providerId="ADAL" clId="{9D498232-587F-416F-9DE9-40DBB6E06189}" dt="2026-06-15T08:08:52.888" v="236" actId="6549"/>
          <ac:spMkLst>
            <pc:docMk/>
            <pc:sldMk cId="3023443255" sldId="282"/>
            <ac:spMk id="3" creationId="{EDCE6A46-EC16-414F-ADAF-A8538B3AF73F}"/>
          </ac:spMkLst>
        </pc:spChg>
        <pc:picChg chg="add mod">
          <ac:chgData name="Ilg, Wolfgang" userId="54a8abb5-0a32-4c1e-99d0-96eb72d0cd2f" providerId="ADAL" clId="{9D498232-587F-416F-9DE9-40DBB6E06189}" dt="2026-06-15T08:04:17.794" v="85" actId="14100"/>
          <ac:picMkLst>
            <pc:docMk/>
            <pc:sldMk cId="3023443255" sldId="282"/>
            <ac:picMk id="5" creationId="{DAAF587F-C578-4C07-BB8E-E2B877EBF596}"/>
          </ac:picMkLst>
        </pc:picChg>
      </pc:sldChg>
      <pc:sldChg chg="addSp delSp modSp add mod">
        <pc:chgData name="Ilg, Wolfgang" userId="54a8abb5-0a32-4c1e-99d0-96eb72d0cd2f" providerId="ADAL" clId="{9D498232-587F-416F-9DE9-40DBB6E06189}" dt="2026-06-15T08:09:12.447" v="243" actId="20577"/>
        <pc:sldMkLst>
          <pc:docMk/>
          <pc:sldMk cId="2881524787" sldId="283"/>
        </pc:sldMkLst>
        <pc:spChg chg="mod">
          <ac:chgData name="Ilg, Wolfgang" userId="54a8abb5-0a32-4c1e-99d0-96eb72d0cd2f" providerId="ADAL" clId="{9D498232-587F-416F-9DE9-40DBB6E06189}" dt="2026-06-15T08:09:12.447" v="243" actId="20577"/>
          <ac:spMkLst>
            <pc:docMk/>
            <pc:sldMk cId="2881524787" sldId="283"/>
            <ac:spMk id="3" creationId="{EDCE6A46-EC16-414F-ADAF-A8538B3AF73F}"/>
          </ac:spMkLst>
        </pc:spChg>
        <pc:picChg chg="del">
          <ac:chgData name="Ilg, Wolfgang" userId="54a8abb5-0a32-4c1e-99d0-96eb72d0cd2f" providerId="ADAL" clId="{9D498232-587F-416F-9DE9-40DBB6E06189}" dt="2026-06-15T08:05:16.535" v="99" actId="478"/>
          <ac:picMkLst>
            <pc:docMk/>
            <pc:sldMk cId="2881524787" sldId="283"/>
            <ac:picMk id="5" creationId="{DAAF587F-C578-4C07-BB8E-E2B877EBF596}"/>
          </ac:picMkLst>
        </pc:picChg>
        <pc:picChg chg="add mod">
          <ac:chgData name="Ilg, Wolfgang" userId="54a8abb5-0a32-4c1e-99d0-96eb72d0cd2f" providerId="ADAL" clId="{9D498232-587F-416F-9DE9-40DBB6E06189}" dt="2026-06-15T08:06:08.107" v="144" actId="1036"/>
          <ac:picMkLst>
            <pc:docMk/>
            <pc:sldMk cId="2881524787" sldId="283"/>
            <ac:picMk id="6" creationId="{75A51D42-33C7-4E4C-A0D4-B9D50D3F66B8}"/>
          </ac:picMkLst>
        </pc:picChg>
      </pc:sldChg>
      <pc:sldChg chg="new del">
        <pc:chgData name="Ilg, Wolfgang" userId="54a8abb5-0a32-4c1e-99d0-96eb72d0cd2f" providerId="ADAL" clId="{9D498232-587F-416F-9DE9-40DBB6E06189}" dt="2026-06-15T08:05:05.053" v="97" actId="680"/>
        <pc:sldMkLst>
          <pc:docMk/>
          <pc:sldMk cId="3455971989" sldId="283"/>
        </pc:sldMkLst>
      </pc:sldChg>
      <pc:sldChg chg="addSp delSp modSp add mod">
        <pc:chgData name="Ilg, Wolfgang" userId="54a8abb5-0a32-4c1e-99d0-96eb72d0cd2f" providerId="ADAL" clId="{9D498232-587F-416F-9DE9-40DBB6E06189}" dt="2026-06-15T08:09:50.439" v="262" actId="20577"/>
        <pc:sldMkLst>
          <pc:docMk/>
          <pc:sldMk cId="2217883532" sldId="284"/>
        </pc:sldMkLst>
        <pc:spChg chg="mod">
          <ac:chgData name="Ilg, Wolfgang" userId="54a8abb5-0a32-4c1e-99d0-96eb72d0cd2f" providerId="ADAL" clId="{9D498232-587F-416F-9DE9-40DBB6E06189}" dt="2026-06-15T08:09:50.439" v="262" actId="20577"/>
          <ac:spMkLst>
            <pc:docMk/>
            <pc:sldMk cId="2217883532" sldId="284"/>
            <ac:spMk id="3" creationId="{EDCE6A46-EC16-414F-ADAF-A8538B3AF73F}"/>
          </ac:spMkLst>
        </pc:spChg>
        <pc:picChg chg="add mod">
          <ac:chgData name="Ilg, Wolfgang" userId="54a8abb5-0a32-4c1e-99d0-96eb72d0cd2f" providerId="ADAL" clId="{9D498232-587F-416F-9DE9-40DBB6E06189}" dt="2026-06-15T08:06:56.337" v="222" actId="1035"/>
          <ac:picMkLst>
            <pc:docMk/>
            <pc:sldMk cId="2217883532" sldId="284"/>
            <ac:picMk id="5" creationId="{7A7AF9C6-600B-4206-8A03-0229E21B1C3C}"/>
          </ac:picMkLst>
        </pc:picChg>
        <pc:picChg chg="del">
          <ac:chgData name="Ilg, Wolfgang" userId="54a8abb5-0a32-4c1e-99d0-96eb72d0cd2f" providerId="ADAL" clId="{9D498232-587F-416F-9DE9-40DBB6E06189}" dt="2026-06-15T08:06:20.082" v="146" actId="478"/>
          <ac:picMkLst>
            <pc:docMk/>
            <pc:sldMk cId="2217883532" sldId="284"/>
            <ac:picMk id="6" creationId="{75A51D42-33C7-4E4C-A0D4-B9D50D3F66B8}"/>
          </ac:picMkLst>
        </pc:picChg>
      </pc:sldChg>
      <pc:sldChg chg="addSp modSp add mod">
        <pc:chgData name="Ilg, Wolfgang" userId="54a8abb5-0a32-4c1e-99d0-96eb72d0cd2f" providerId="ADAL" clId="{9D498232-587F-416F-9DE9-40DBB6E06189}" dt="2026-06-15T08:10:04.152" v="269" actId="20577"/>
        <pc:sldMkLst>
          <pc:docMk/>
          <pc:sldMk cId="2913659797" sldId="285"/>
        </pc:sldMkLst>
        <pc:spChg chg="mod">
          <ac:chgData name="Ilg, Wolfgang" userId="54a8abb5-0a32-4c1e-99d0-96eb72d0cd2f" providerId="ADAL" clId="{9D498232-587F-416F-9DE9-40DBB6E06189}" dt="2026-06-15T08:10:04.152" v="269" actId="20577"/>
          <ac:spMkLst>
            <pc:docMk/>
            <pc:sldMk cId="2913659797" sldId="285"/>
            <ac:spMk id="3" creationId="{EDCE6A46-EC16-414F-ADAF-A8538B3AF73F}"/>
          </ac:spMkLst>
        </pc:spChg>
        <pc:picChg chg="add mod">
          <ac:chgData name="Ilg, Wolfgang" userId="54a8abb5-0a32-4c1e-99d0-96eb72d0cd2f" providerId="ADAL" clId="{9D498232-587F-416F-9DE9-40DBB6E06189}" dt="2026-06-15T08:07:20.441" v="225" actId="1076"/>
          <ac:picMkLst>
            <pc:docMk/>
            <pc:sldMk cId="2913659797" sldId="285"/>
            <ac:picMk id="5" creationId="{192B506D-21CA-4F05-ADFF-D3AA286980F9}"/>
          </ac:picMkLst>
        </pc:picChg>
      </pc:sldChg>
      <pc:sldChg chg="addSp modSp add mod">
        <pc:chgData name="Ilg, Wolfgang" userId="54a8abb5-0a32-4c1e-99d0-96eb72d0cd2f" providerId="ADAL" clId="{9D498232-587F-416F-9DE9-40DBB6E06189}" dt="2026-06-15T08:10:15.648" v="276" actId="20577"/>
        <pc:sldMkLst>
          <pc:docMk/>
          <pc:sldMk cId="4253580396" sldId="286"/>
        </pc:sldMkLst>
        <pc:spChg chg="mod">
          <ac:chgData name="Ilg, Wolfgang" userId="54a8abb5-0a32-4c1e-99d0-96eb72d0cd2f" providerId="ADAL" clId="{9D498232-587F-416F-9DE9-40DBB6E06189}" dt="2026-06-15T08:10:15.648" v="276" actId="20577"/>
          <ac:spMkLst>
            <pc:docMk/>
            <pc:sldMk cId="4253580396" sldId="286"/>
            <ac:spMk id="3" creationId="{EDCE6A46-EC16-414F-ADAF-A8538B3AF73F}"/>
          </ac:spMkLst>
        </pc:spChg>
        <pc:picChg chg="add mod">
          <ac:chgData name="Ilg, Wolfgang" userId="54a8abb5-0a32-4c1e-99d0-96eb72d0cd2f" providerId="ADAL" clId="{9D498232-587F-416F-9DE9-40DBB6E06189}" dt="2026-06-15T08:07:45.163" v="235" actId="1038"/>
          <ac:picMkLst>
            <pc:docMk/>
            <pc:sldMk cId="4253580396" sldId="286"/>
            <ac:picMk id="5" creationId="{8148A51F-38AE-4C0C-AFE0-1C5B2DD2375D}"/>
          </ac:picMkLst>
        </pc:picChg>
      </pc:sldChg>
      <pc:sldChg chg="add">
        <pc:chgData name="Ilg, Wolfgang" userId="54a8abb5-0a32-4c1e-99d0-96eb72d0cd2f" providerId="ADAL" clId="{9D498232-587F-416F-9DE9-40DBB6E06189}" dt="2026-06-15T08:06:24.251" v="149" actId="2890"/>
        <pc:sldMkLst>
          <pc:docMk/>
          <pc:sldMk cId="924581648" sldId="287"/>
        </pc:sldMkLst>
      </pc:sldChg>
      <pc:sldChg chg="add">
        <pc:chgData name="Ilg, Wolfgang" userId="54a8abb5-0a32-4c1e-99d0-96eb72d0cd2f" providerId="ADAL" clId="{9D498232-587F-416F-9DE9-40DBB6E06189}" dt="2026-06-15T08:06:24.291" v="150" actId="2890"/>
        <pc:sldMkLst>
          <pc:docMk/>
          <pc:sldMk cId="597617209" sldId="288"/>
        </pc:sldMkLst>
      </pc:sldChg>
      <pc:sldChg chg="add">
        <pc:chgData name="Ilg, Wolfgang" userId="54a8abb5-0a32-4c1e-99d0-96eb72d0cd2f" providerId="ADAL" clId="{9D498232-587F-416F-9DE9-40DBB6E06189}" dt="2026-06-15T08:06:24.309" v="151" actId="2890"/>
        <pc:sldMkLst>
          <pc:docMk/>
          <pc:sldMk cId="3858080754" sldId="289"/>
        </pc:sldMkLst>
      </pc:sldChg>
      <pc:sldChg chg="add">
        <pc:chgData name="Ilg, Wolfgang" userId="54a8abb5-0a32-4c1e-99d0-96eb72d0cd2f" providerId="ADAL" clId="{9D498232-587F-416F-9DE9-40DBB6E06189}" dt="2026-06-15T08:06:24.358" v="152" actId="2890"/>
        <pc:sldMkLst>
          <pc:docMk/>
          <pc:sldMk cId="1306058235" sldId="290"/>
        </pc:sldMkLst>
      </pc:sldChg>
      <pc:sldChg chg="add">
        <pc:chgData name="Ilg, Wolfgang" userId="54a8abb5-0a32-4c1e-99d0-96eb72d0cd2f" providerId="ADAL" clId="{9D498232-587F-416F-9DE9-40DBB6E06189}" dt="2026-06-15T08:06:24.375" v="153" actId="2890"/>
        <pc:sldMkLst>
          <pc:docMk/>
          <pc:sldMk cId="2286856403" sldId="291"/>
        </pc:sldMkLst>
      </pc:sldChg>
      <pc:sldChg chg="add">
        <pc:chgData name="Ilg, Wolfgang" userId="54a8abb5-0a32-4c1e-99d0-96eb72d0cd2f" providerId="ADAL" clId="{9D498232-587F-416F-9DE9-40DBB6E06189}" dt="2026-06-15T08:06:24.424" v="154" actId="2890"/>
        <pc:sldMkLst>
          <pc:docMk/>
          <pc:sldMk cId="2757423559" sldId="292"/>
        </pc:sldMkLst>
      </pc:sldChg>
      <pc:sldChg chg="add">
        <pc:chgData name="Ilg, Wolfgang" userId="54a8abb5-0a32-4c1e-99d0-96eb72d0cd2f" providerId="ADAL" clId="{9D498232-587F-416F-9DE9-40DBB6E06189}" dt="2026-06-15T08:06:24.442" v="155" actId="2890"/>
        <pc:sldMkLst>
          <pc:docMk/>
          <pc:sldMk cId="588356421" sldId="293"/>
        </pc:sldMkLst>
      </pc:sldChg>
      <pc:sldChg chg="add">
        <pc:chgData name="Ilg, Wolfgang" userId="54a8abb5-0a32-4c1e-99d0-96eb72d0cd2f" providerId="ADAL" clId="{9D498232-587F-416F-9DE9-40DBB6E06189}" dt="2026-06-15T08:06:24.476" v="156" actId="2890"/>
        <pc:sldMkLst>
          <pc:docMk/>
          <pc:sldMk cId="3978936254" sldId="294"/>
        </pc:sldMkLst>
      </pc:sldChg>
      <pc:sldChg chg="add">
        <pc:chgData name="Ilg, Wolfgang" userId="54a8abb5-0a32-4c1e-99d0-96eb72d0cd2f" providerId="ADAL" clId="{9D498232-587F-416F-9DE9-40DBB6E06189}" dt="2026-06-15T08:06:24.508" v="157" actId="2890"/>
        <pc:sldMkLst>
          <pc:docMk/>
          <pc:sldMk cId="2647548360" sldId="295"/>
        </pc:sldMkLst>
      </pc:sldChg>
      <pc:sldChg chg="add">
        <pc:chgData name="Ilg, Wolfgang" userId="54a8abb5-0a32-4c1e-99d0-96eb72d0cd2f" providerId="ADAL" clId="{9D498232-587F-416F-9DE9-40DBB6E06189}" dt="2026-06-15T08:06:24.541" v="158" actId="2890"/>
        <pc:sldMkLst>
          <pc:docMk/>
          <pc:sldMk cId="3005666918" sldId="296"/>
        </pc:sldMkLst>
      </pc:sldChg>
      <pc:sldChg chg="add">
        <pc:chgData name="Ilg, Wolfgang" userId="54a8abb5-0a32-4c1e-99d0-96eb72d0cd2f" providerId="ADAL" clId="{9D498232-587F-416F-9DE9-40DBB6E06189}" dt="2026-06-15T08:06:24.581" v="159" actId="2890"/>
        <pc:sldMkLst>
          <pc:docMk/>
          <pc:sldMk cId="1730665551" sldId="297"/>
        </pc:sldMkLst>
      </pc:sldChg>
      <pc:sldChg chg="add">
        <pc:chgData name="Ilg, Wolfgang" userId="54a8abb5-0a32-4c1e-99d0-96eb72d0cd2f" providerId="ADAL" clId="{9D498232-587F-416F-9DE9-40DBB6E06189}" dt="2026-06-15T08:06:24.608" v="160" actId="2890"/>
        <pc:sldMkLst>
          <pc:docMk/>
          <pc:sldMk cId="43065469" sldId="298"/>
        </pc:sldMkLst>
      </pc:sldChg>
      <pc:sldChg chg="add">
        <pc:chgData name="Ilg, Wolfgang" userId="54a8abb5-0a32-4c1e-99d0-96eb72d0cd2f" providerId="ADAL" clId="{9D498232-587F-416F-9DE9-40DBB6E06189}" dt="2026-06-15T08:06:24.641" v="161" actId="2890"/>
        <pc:sldMkLst>
          <pc:docMk/>
          <pc:sldMk cId="2095917561" sldId="299"/>
        </pc:sldMkLst>
      </pc:sldChg>
      <pc:sldChg chg="add">
        <pc:chgData name="Ilg, Wolfgang" userId="54a8abb5-0a32-4c1e-99d0-96eb72d0cd2f" providerId="ADAL" clId="{9D498232-587F-416F-9DE9-40DBB6E06189}" dt="2026-06-15T08:06:24.675" v="162" actId="2890"/>
        <pc:sldMkLst>
          <pc:docMk/>
          <pc:sldMk cId="2335614569" sldId="300"/>
        </pc:sldMkLst>
      </pc:sldChg>
      <pc:sldChg chg="add">
        <pc:chgData name="Ilg, Wolfgang" userId="54a8abb5-0a32-4c1e-99d0-96eb72d0cd2f" providerId="ADAL" clId="{9D498232-587F-416F-9DE9-40DBB6E06189}" dt="2026-06-15T08:06:24.708" v="163" actId="2890"/>
        <pc:sldMkLst>
          <pc:docMk/>
          <pc:sldMk cId="3771488110" sldId="301"/>
        </pc:sldMkLst>
      </pc:sldChg>
      <pc:sldChg chg="add">
        <pc:chgData name="Ilg, Wolfgang" userId="54a8abb5-0a32-4c1e-99d0-96eb72d0cd2f" providerId="ADAL" clId="{9D498232-587F-416F-9DE9-40DBB6E06189}" dt="2026-06-15T08:06:24.742" v="164" actId="2890"/>
        <pc:sldMkLst>
          <pc:docMk/>
          <pc:sldMk cId="1156372003" sldId="302"/>
        </pc:sldMkLst>
      </pc:sldChg>
      <pc:sldChg chg="add">
        <pc:chgData name="Ilg, Wolfgang" userId="54a8abb5-0a32-4c1e-99d0-96eb72d0cd2f" providerId="ADAL" clId="{9D498232-587F-416F-9DE9-40DBB6E06189}" dt="2026-06-15T08:06:24.775" v="165" actId="2890"/>
        <pc:sldMkLst>
          <pc:docMk/>
          <pc:sldMk cId="4264936683" sldId="303"/>
        </pc:sldMkLst>
      </pc:sldChg>
      <pc:sldChg chg="add">
        <pc:chgData name="Ilg, Wolfgang" userId="54a8abb5-0a32-4c1e-99d0-96eb72d0cd2f" providerId="ADAL" clId="{9D498232-587F-416F-9DE9-40DBB6E06189}" dt="2026-06-15T08:06:24.811" v="166" actId="2890"/>
        <pc:sldMkLst>
          <pc:docMk/>
          <pc:sldMk cId="520014841" sldId="304"/>
        </pc:sldMkLst>
      </pc:sldChg>
      <pc:sldChg chg="add">
        <pc:chgData name="Ilg, Wolfgang" userId="54a8abb5-0a32-4c1e-99d0-96eb72d0cd2f" providerId="ADAL" clId="{9D498232-587F-416F-9DE9-40DBB6E06189}" dt="2026-06-15T08:06:24.842" v="167" actId="2890"/>
        <pc:sldMkLst>
          <pc:docMk/>
          <pc:sldMk cId="40768237" sldId="305"/>
        </pc:sldMkLst>
      </pc:sldChg>
      <pc:sldMasterChg chg="delSldLayout modSldLayout">
        <pc:chgData name="Ilg, Wolfgang" userId="54a8abb5-0a32-4c1e-99d0-96eb72d0cd2f" providerId="ADAL" clId="{9D498232-587F-416F-9DE9-40DBB6E06189}" dt="2026-06-15T08:04:57.544" v="95" actId="2696"/>
        <pc:sldMasterMkLst>
          <pc:docMk/>
          <pc:sldMasterMk cId="0" sldId="2147483686"/>
        </pc:sldMasterMkLst>
        <pc:sldLayoutChg chg="del">
          <pc:chgData name="Ilg, Wolfgang" userId="54a8abb5-0a32-4c1e-99d0-96eb72d0cd2f" providerId="ADAL" clId="{9D498232-587F-416F-9DE9-40DBB6E06189}" dt="2026-06-15T08:04:57.544" v="95" actId="2696"/>
          <pc:sldLayoutMkLst>
            <pc:docMk/>
            <pc:sldMasterMk cId="0" sldId="2147483686"/>
            <pc:sldLayoutMk cId="0" sldId="2147483688"/>
          </pc:sldLayoutMkLst>
        </pc:sldLayoutChg>
        <pc:sldLayoutChg chg="delSp modSp mod">
          <pc:chgData name="Ilg, Wolfgang" userId="54a8abb5-0a32-4c1e-99d0-96eb72d0cd2f" providerId="ADAL" clId="{9D498232-587F-416F-9DE9-40DBB6E06189}" dt="2026-06-15T08:03:41.954" v="78" actId="21"/>
          <pc:sldLayoutMkLst>
            <pc:docMk/>
            <pc:sldMasterMk cId="0" sldId="2147483686"/>
            <pc:sldLayoutMk cId="3285567913" sldId="2147483693"/>
          </pc:sldLayoutMkLst>
          <pc:spChg chg="del">
            <ac:chgData name="Ilg, Wolfgang" userId="54a8abb5-0a32-4c1e-99d0-96eb72d0cd2f" providerId="ADAL" clId="{9D498232-587F-416F-9DE9-40DBB6E06189}" dt="2026-06-15T08:02:53.964" v="75" actId="478"/>
            <ac:spMkLst>
              <pc:docMk/>
              <pc:sldMasterMk cId="0" sldId="2147483686"/>
              <pc:sldLayoutMk cId="3285567913" sldId="2147483693"/>
              <ac:spMk id="3" creationId="{00000000-0000-0000-0000-000000000000}"/>
            </ac:spMkLst>
          </pc:spChg>
          <pc:spChg chg="del mod">
            <ac:chgData name="Ilg, Wolfgang" userId="54a8abb5-0a32-4c1e-99d0-96eb72d0cd2f" providerId="ADAL" clId="{9D498232-587F-416F-9DE9-40DBB6E06189}" dt="2026-06-15T08:03:41.954" v="78" actId="21"/>
            <ac:spMkLst>
              <pc:docMk/>
              <pc:sldMasterMk cId="0" sldId="2147483686"/>
              <pc:sldLayoutMk cId="3285567913" sldId="2147483693"/>
              <ac:spMk id="4" creationId="{5009CDD7-C7A5-4EB6-9CBC-933E088D9DCF}"/>
            </ac:spMkLst>
          </pc:spChg>
        </pc:sldLayoutChg>
      </pc:sldMasterChg>
    </pc:docChg>
  </pc:docChgLst>
  <pc:docChgLst>
    <pc:chgData name="Ilg, Wolfgang" userId="54a8abb5-0a32-4c1e-99d0-96eb72d0cd2f" providerId="ADAL" clId="{A4C6B333-2663-4F2A-BBCD-C10DAE9F7CDD}"/>
    <pc:docChg chg="custSel addSld delSld modSld delMainMaster modMainMaster">
      <pc:chgData name="Ilg, Wolfgang" userId="54a8abb5-0a32-4c1e-99d0-96eb72d0cd2f" providerId="ADAL" clId="{A4C6B333-2663-4F2A-BBCD-C10DAE9F7CDD}" dt="2026-06-15T06:55:55.969" v="155" actId="948"/>
      <pc:docMkLst>
        <pc:docMk/>
      </pc:docMkLst>
      <pc:sldChg chg="addSp modSp del mod">
        <pc:chgData name="Ilg, Wolfgang" userId="54a8abb5-0a32-4c1e-99d0-96eb72d0cd2f" providerId="ADAL" clId="{A4C6B333-2663-4F2A-BBCD-C10DAE9F7CDD}" dt="2026-06-15T06:54:14.098" v="148" actId="47"/>
        <pc:sldMkLst>
          <pc:docMk/>
          <pc:sldMk cId="1290900546" sldId="279"/>
        </pc:sldMkLst>
        <pc:spChg chg="mod">
          <ac:chgData name="Ilg, Wolfgang" userId="54a8abb5-0a32-4c1e-99d0-96eb72d0cd2f" providerId="ADAL" clId="{A4C6B333-2663-4F2A-BBCD-C10DAE9F7CDD}" dt="2026-06-15T06:45:37.892" v="36" actId="14100"/>
          <ac:spMkLst>
            <pc:docMk/>
            <pc:sldMk cId="1290900546" sldId="279"/>
            <ac:spMk id="2" creationId="{42989A92-56E3-4800-97B4-C6D457CB30E8}"/>
          </ac:spMkLst>
        </pc:spChg>
        <pc:spChg chg="mod">
          <ac:chgData name="Ilg, Wolfgang" userId="54a8abb5-0a32-4c1e-99d0-96eb72d0cd2f" providerId="ADAL" clId="{A4C6B333-2663-4F2A-BBCD-C10DAE9F7CDD}" dt="2026-06-15T06:45:53.099" v="52" actId="1035"/>
          <ac:spMkLst>
            <pc:docMk/>
            <pc:sldMk cId="1290900546" sldId="279"/>
            <ac:spMk id="3" creationId="{AB6096C0-3543-4331-998E-123CC2B543DA}"/>
          </ac:spMkLst>
        </pc:spChg>
        <pc:spChg chg="add mod">
          <ac:chgData name="Ilg, Wolfgang" userId="54a8abb5-0a32-4c1e-99d0-96eb72d0cd2f" providerId="ADAL" clId="{A4C6B333-2663-4F2A-BBCD-C10DAE9F7CDD}" dt="2026-06-15T06:47:33.802" v="78" actId="6549"/>
          <ac:spMkLst>
            <pc:docMk/>
            <pc:sldMk cId="1290900546" sldId="279"/>
            <ac:spMk id="4" creationId="{1891EAB8-B7C3-441C-8300-72088DD905E1}"/>
          </ac:spMkLst>
        </pc:spChg>
      </pc:sldChg>
      <pc:sldChg chg="new del">
        <pc:chgData name="Ilg, Wolfgang" userId="54a8abb5-0a32-4c1e-99d0-96eb72d0cd2f" providerId="ADAL" clId="{A4C6B333-2663-4F2A-BBCD-C10DAE9F7CDD}" dt="2026-06-15T06:47:18" v="75" actId="47"/>
        <pc:sldMkLst>
          <pc:docMk/>
          <pc:sldMk cId="719666100" sldId="280"/>
        </pc:sldMkLst>
      </pc:sldChg>
      <pc:sldChg chg="new">
        <pc:chgData name="Ilg, Wolfgang" userId="54a8abb5-0a32-4c1e-99d0-96eb72d0cd2f" providerId="ADAL" clId="{A4C6B333-2663-4F2A-BBCD-C10DAE9F7CDD}" dt="2026-06-15T06:54:05.248" v="147" actId="680"/>
        <pc:sldMkLst>
          <pc:docMk/>
          <pc:sldMk cId="959144195" sldId="280"/>
        </pc:sldMkLst>
      </pc:sldChg>
      <pc:sldMasterChg chg="addSp delSp modSp mod modSldLayout">
        <pc:chgData name="Ilg, Wolfgang" userId="54a8abb5-0a32-4c1e-99d0-96eb72d0cd2f" providerId="ADAL" clId="{A4C6B333-2663-4F2A-BBCD-C10DAE9F7CDD}" dt="2026-06-15T06:55:55.969" v="155" actId="948"/>
        <pc:sldMasterMkLst>
          <pc:docMk/>
          <pc:sldMasterMk cId="0" sldId="2147483686"/>
        </pc:sldMasterMkLst>
        <pc:spChg chg="del">
          <ac:chgData name="Ilg, Wolfgang" userId="54a8abb5-0a32-4c1e-99d0-96eb72d0cd2f" providerId="ADAL" clId="{A4C6B333-2663-4F2A-BBCD-C10DAE9F7CDD}" dt="2026-06-15T06:44:13.545" v="7" actId="478"/>
          <ac:spMkLst>
            <pc:docMk/>
            <pc:sldMasterMk cId="0" sldId="2147483686"/>
            <ac:spMk id="8" creationId="{B16BDBD8-056B-41EB-9668-0FDB57C47BC5}"/>
          </ac:spMkLst>
        </pc:spChg>
        <pc:picChg chg="add mod">
          <ac:chgData name="Ilg, Wolfgang" userId="54a8abb5-0a32-4c1e-99d0-96eb72d0cd2f" providerId="ADAL" clId="{A4C6B333-2663-4F2A-BBCD-C10DAE9F7CDD}" dt="2026-06-15T06:45:26.454" v="35" actId="1037"/>
          <ac:picMkLst>
            <pc:docMk/>
            <pc:sldMasterMk cId="0" sldId="2147483686"/>
            <ac:picMk id="3" creationId="{B8557734-779F-429C-87BD-DF5CDE0491FB}"/>
          </ac:picMkLst>
        </pc:picChg>
        <pc:picChg chg="del">
          <ac:chgData name="Ilg, Wolfgang" userId="54a8abb5-0a32-4c1e-99d0-96eb72d0cd2f" providerId="ADAL" clId="{A4C6B333-2663-4F2A-BBCD-C10DAE9F7CDD}" dt="2026-06-15T06:44:15.405" v="8" actId="478"/>
          <ac:picMkLst>
            <pc:docMk/>
            <pc:sldMasterMk cId="0" sldId="2147483686"/>
            <ac:picMk id="9" creationId="{74943213-1139-43DD-8359-367BEE27EC11}"/>
          </ac:picMkLst>
        </pc:picChg>
        <pc:sldLayoutChg chg="addSp modSp mod">
          <pc:chgData name="Ilg, Wolfgang" userId="54a8abb5-0a32-4c1e-99d0-96eb72d0cd2f" providerId="ADAL" clId="{A4C6B333-2663-4F2A-BBCD-C10DAE9F7CDD}" dt="2026-06-15T06:55:55.969" v="155" actId="948"/>
          <pc:sldLayoutMkLst>
            <pc:docMk/>
            <pc:sldMasterMk cId="0" sldId="2147483686"/>
            <pc:sldLayoutMk cId="3285567913" sldId="2147483693"/>
          </pc:sldLayoutMkLst>
          <pc:spChg chg="mod">
            <ac:chgData name="Ilg, Wolfgang" userId="54a8abb5-0a32-4c1e-99d0-96eb72d0cd2f" providerId="ADAL" clId="{A4C6B333-2663-4F2A-BBCD-C10DAE9F7CDD}" dt="2026-06-15T06:54:34.260" v="149" actId="14100"/>
            <ac:spMkLst>
              <pc:docMk/>
              <pc:sldMasterMk cId="0" sldId="2147483686"/>
              <pc:sldLayoutMk cId="3285567913" sldId="2147483693"/>
              <ac:spMk id="3" creationId="{00000000-0000-0000-0000-000000000000}"/>
            </ac:spMkLst>
          </pc:spChg>
          <pc:spChg chg="add mod">
            <ac:chgData name="Ilg, Wolfgang" userId="54a8abb5-0a32-4c1e-99d0-96eb72d0cd2f" providerId="ADAL" clId="{A4C6B333-2663-4F2A-BBCD-C10DAE9F7CDD}" dt="2026-06-15T06:55:55.969" v="155" actId="948"/>
            <ac:spMkLst>
              <pc:docMk/>
              <pc:sldMasterMk cId="0" sldId="2147483686"/>
              <pc:sldLayoutMk cId="3285567913" sldId="2147483693"/>
              <ac:spMk id="4" creationId="{5009CDD7-C7A5-4EB6-9CBC-933E088D9DCF}"/>
            </ac:spMkLst>
          </pc:spChg>
        </pc:sldLayoutChg>
      </pc:sldMasterChg>
      <pc:sldMasterChg chg="del delSldLayout">
        <pc:chgData name="Ilg, Wolfgang" userId="54a8abb5-0a32-4c1e-99d0-96eb72d0cd2f" providerId="ADAL" clId="{A4C6B333-2663-4F2A-BBCD-C10DAE9F7CDD}" dt="2026-06-15T06:44:01.327" v="6" actId="2696"/>
        <pc:sldMasterMkLst>
          <pc:docMk/>
          <pc:sldMasterMk cId="828834159" sldId="2147483689"/>
        </pc:sldMasterMkLst>
        <pc:sldLayoutChg chg="del">
          <pc:chgData name="Ilg, Wolfgang" userId="54a8abb5-0a32-4c1e-99d0-96eb72d0cd2f" providerId="ADAL" clId="{A4C6B333-2663-4F2A-BBCD-C10DAE9F7CDD}" dt="2026-06-15T06:44:01.324" v="4" actId="2696"/>
          <pc:sldLayoutMkLst>
            <pc:docMk/>
            <pc:sldMasterMk cId="828834159" sldId="2147483689"/>
            <pc:sldLayoutMk cId="2154255100" sldId="2147483690"/>
          </pc:sldLayoutMkLst>
        </pc:sldLayoutChg>
        <pc:sldLayoutChg chg="del">
          <pc:chgData name="Ilg, Wolfgang" userId="54a8abb5-0a32-4c1e-99d0-96eb72d0cd2f" providerId="ADAL" clId="{A4C6B333-2663-4F2A-BBCD-C10DAE9F7CDD}" dt="2026-06-15T06:44:01.325" v="5" actId="2696"/>
          <pc:sldLayoutMkLst>
            <pc:docMk/>
            <pc:sldMasterMk cId="828834159" sldId="2147483689"/>
            <pc:sldLayoutMk cId="3164908405" sldId="2147483694"/>
          </pc:sldLayoutMkLst>
        </pc:sldLayoutChg>
      </pc:sldMasterChg>
      <pc:sldMasterChg chg="del delSldLayout">
        <pc:chgData name="Ilg, Wolfgang" userId="54a8abb5-0a32-4c1e-99d0-96eb72d0cd2f" providerId="ADAL" clId="{A4C6B333-2663-4F2A-BBCD-C10DAE9F7CDD}" dt="2026-06-15T06:44:01.318" v="3" actId="2696"/>
        <pc:sldMasterMkLst>
          <pc:docMk/>
          <pc:sldMasterMk cId="4181847053" sldId="2147483691"/>
        </pc:sldMasterMkLst>
        <pc:sldLayoutChg chg="del">
          <pc:chgData name="Ilg, Wolfgang" userId="54a8abb5-0a32-4c1e-99d0-96eb72d0cd2f" providerId="ADAL" clId="{A4C6B333-2663-4F2A-BBCD-C10DAE9F7CDD}" dt="2026-06-15T06:44:01.317" v="2" actId="2696"/>
          <pc:sldLayoutMkLst>
            <pc:docMk/>
            <pc:sldMasterMk cId="4181847053" sldId="2147483691"/>
            <pc:sldLayoutMk cId="2057928738" sldId="2147483692"/>
          </pc:sldLayoutMkLst>
        </pc:sldLayoutChg>
      </pc:sldMasterChg>
    </pc:docChg>
  </pc:docChgLst>
  <pc:docChgLst>
    <pc:chgData name="Ilg, Wolfgang" userId="54a8abb5-0a32-4c1e-99d0-96eb72d0cd2f" providerId="ADAL" clId="{DCEDEDC1-0DA2-4A97-A2BA-36EDF676EFB7}"/>
    <pc:docChg chg="custSel addSld delSld modSld">
      <pc:chgData name="Ilg, Wolfgang" userId="54a8abb5-0a32-4c1e-99d0-96eb72d0cd2f" providerId="ADAL" clId="{DCEDEDC1-0DA2-4A97-A2BA-36EDF676EFB7}" dt="2026-06-15T08:35:58.324" v="112" actId="1035"/>
      <pc:docMkLst>
        <pc:docMk/>
      </pc:docMkLst>
      <pc:sldChg chg="del">
        <pc:chgData name="Ilg, Wolfgang" userId="54a8abb5-0a32-4c1e-99d0-96eb72d0cd2f" providerId="ADAL" clId="{DCEDEDC1-0DA2-4A97-A2BA-36EDF676EFB7}" dt="2026-06-15T08:19:30.986" v="0" actId="47"/>
        <pc:sldMkLst>
          <pc:docMk/>
          <pc:sldMk cId="3023443255" sldId="282"/>
        </pc:sldMkLst>
      </pc:sldChg>
      <pc:sldChg chg="del">
        <pc:chgData name="Ilg, Wolfgang" userId="54a8abb5-0a32-4c1e-99d0-96eb72d0cd2f" providerId="ADAL" clId="{DCEDEDC1-0DA2-4A97-A2BA-36EDF676EFB7}" dt="2026-06-15T08:19:30.986" v="0" actId="47"/>
        <pc:sldMkLst>
          <pc:docMk/>
          <pc:sldMk cId="2881524787" sldId="283"/>
        </pc:sldMkLst>
      </pc:sldChg>
      <pc:sldChg chg="del">
        <pc:chgData name="Ilg, Wolfgang" userId="54a8abb5-0a32-4c1e-99d0-96eb72d0cd2f" providerId="ADAL" clId="{DCEDEDC1-0DA2-4A97-A2BA-36EDF676EFB7}" dt="2026-06-15T08:19:30.986" v="0" actId="47"/>
        <pc:sldMkLst>
          <pc:docMk/>
          <pc:sldMk cId="2217883532" sldId="284"/>
        </pc:sldMkLst>
      </pc:sldChg>
      <pc:sldChg chg="del">
        <pc:chgData name="Ilg, Wolfgang" userId="54a8abb5-0a32-4c1e-99d0-96eb72d0cd2f" providerId="ADAL" clId="{DCEDEDC1-0DA2-4A97-A2BA-36EDF676EFB7}" dt="2026-06-15T08:19:30.986" v="0" actId="47"/>
        <pc:sldMkLst>
          <pc:docMk/>
          <pc:sldMk cId="2913659797" sldId="285"/>
        </pc:sldMkLst>
      </pc:sldChg>
      <pc:sldChg chg="del">
        <pc:chgData name="Ilg, Wolfgang" userId="54a8abb5-0a32-4c1e-99d0-96eb72d0cd2f" providerId="ADAL" clId="{DCEDEDC1-0DA2-4A97-A2BA-36EDF676EFB7}" dt="2026-06-15T08:19:30.986" v="0" actId="47"/>
        <pc:sldMkLst>
          <pc:docMk/>
          <pc:sldMk cId="4253580396" sldId="286"/>
        </pc:sldMkLst>
      </pc:sldChg>
      <pc:sldChg chg="addSp modSp mod">
        <pc:chgData name="Ilg, Wolfgang" userId="54a8abb5-0a32-4c1e-99d0-96eb72d0cd2f" providerId="ADAL" clId="{DCEDEDC1-0DA2-4A97-A2BA-36EDF676EFB7}" dt="2026-06-15T08:35:58.324" v="112" actId="1035"/>
        <pc:sldMkLst>
          <pc:docMk/>
          <pc:sldMk cId="924581648" sldId="287"/>
        </pc:sldMkLst>
        <pc:spChg chg="mod">
          <ac:chgData name="Ilg, Wolfgang" userId="54a8abb5-0a32-4c1e-99d0-96eb72d0cd2f" providerId="ADAL" clId="{DCEDEDC1-0DA2-4A97-A2BA-36EDF676EFB7}" dt="2026-06-15T08:23:36.744" v="69" actId="20577"/>
          <ac:spMkLst>
            <pc:docMk/>
            <pc:sldMk cId="924581648" sldId="287"/>
            <ac:spMk id="3" creationId="{EDCE6A46-EC16-414F-ADAF-A8538B3AF73F}"/>
          </ac:spMkLst>
        </pc:spChg>
        <pc:picChg chg="add mod">
          <ac:chgData name="Ilg, Wolfgang" userId="54a8abb5-0a32-4c1e-99d0-96eb72d0cd2f" providerId="ADAL" clId="{DCEDEDC1-0DA2-4A97-A2BA-36EDF676EFB7}" dt="2026-06-15T08:35:58.324" v="112" actId="1035"/>
          <ac:picMkLst>
            <pc:docMk/>
            <pc:sldMk cId="924581648" sldId="287"/>
            <ac:picMk id="5" creationId="{2F82D52A-BBD1-4442-B05A-98CBE891B557}"/>
          </ac:picMkLst>
        </pc:picChg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597617209" sldId="288"/>
        </pc:sldMkLst>
      </pc:sldChg>
      <pc:sldChg chg="addSp delSp modSp add mod">
        <pc:chgData name="Ilg, Wolfgang" userId="54a8abb5-0a32-4c1e-99d0-96eb72d0cd2f" providerId="ADAL" clId="{DCEDEDC1-0DA2-4A97-A2BA-36EDF676EFB7}" dt="2026-06-15T08:23:04.054" v="54" actId="20577"/>
        <pc:sldMkLst>
          <pc:docMk/>
          <pc:sldMk cId="3541525126" sldId="288"/>
        </pc:sldMkLst>
        <pc:spChg chg="mod">
          <ac:chgData name="Ilg, Wolfgang" userId="54a8abb5-0a32-4c1e-99d0-96eb72d0cd2f" providerId="ADAL" clId="{DCEDEDC1-0DA2-4A97-A2BA-36EDF676EFB7}" dt="2026-06-15T08:23:04.054" v="54" actId="20577"/>
          <ac:spMkLst>
            <pc:docMk/>
            <pc:sldMk cId="3541525126" sldId="288"/>
            <ac:spMk id="3" creationId="{EDCE6A46-EC16-414F-ADAF-A8538B3AF73F}"/>
          </ac:spMkLst>
        </pc:spChg>
        <pc:picChg chg="del">
          <ac:chgData name="Ilg, Wolfgang" userId="54a8abb5-0a32-4c1e-99d0-96eb72d0cd2f" providerId="ADAL" clId="{DCEDEDC1-0DA2-4A97-A2BA-36EDF676EFB7}" dt="2026-06-15T08:20:13.377" v="24" actId="478"/>
          <ac:picMkLst>
            <pc:docMk/>
            <pc:sldMk cId="3541525126" sldId="288"/>
            <ac:picMk id="5" creationId="{2F82D52A-BBD1-4442-B05A-98CBE891B557}"/>
          </ac:picMkLst>
        </pc:picChg>
        <pc:picChg chg="add mod">
          <ac:chgData name="Ilg, Wolfgang" userId="54a8abb5-0a32-4c1e-99d0-96eb72d0cd2f" providerId="ADAL" clId="{DCEDEDC1-0DA2-4A97-A2BA-36EDF676EFB7}" dt="2026-06-15T08:22:34.365" v="41" actId="14100"/>
          <ac:picMkLst>
            <pc:docMk/>
            <pc:sldMk cId="3541525126" sldId="288"/>
            <ac:picMk id="6" creationId="{3951A319-5899-4CC1-97A9-18A13CCE4FAD}"/>
          </ac:picMkLst>
        </pc:picChg>
        <pc:picChg chg="add mod">
          <ac:chgData name="Ilg, Wolfgang" userId="54a8abb5-0a32-4c1e-99d0-96eb72d0cd2f" providerId="ADAL" clId="{DCEDEDC1-0DA2-4A97-A2BA-36EDF676EFB7}" dt="2026-06-15T08:22:42.806" v="45" actId="1037"/>
          <ac:picMkLst>
            <pc:docMk/>
            <pc:sldMk cId="3541525126" sldId="288"/>
            <ac:picMk id="8" creationId="{DCF48AC2-0E12-4766-A430-6171947EFABD}"/>
          </ac:picMkLst>
        </pc:picChg>
      </pc:sldChg>
      <pc:sldChg chg="addSp modSp add mod">
        <pc:chgData name="Ilg, Wolfgang" userId="54a8abb5-0a32-4c1e-99d0-96eb72d0cd2f" providerId="ADAL" clId="{DCEDEDC1-0DA2-4A97-A2BA-36EDF676EFB7}" dt="2026-06-15T08:23:13.991" v="61" actId="20577"/>
        <pc:sldMkLst>
          <pc:docMk/>
          <pc:sldMk cId="2179504992" sldId="289"/>
        </pc:sldMkLst>
        <pc:spChg chg="mod">
          <ac:chgData name="Ilg, Wolfgang" userId="54a8abb5-0a32-4c1e-99d0-96eb72d0cd2f" providerId="ADAL" clId="{DCEDEDC1-0DA2-4A97-A2BA-36EDF676EFB7}" dt="2026-06-15T08:23:13.991" v="61" actId="20577"/>
          <ac:spMkLst>
            <pc:docMk/>
            <pc:sldMk cId="2179504992" sldId="289"/>
            <ac:spMk id="3" creationId="{EDCE6A46-EC16-414F-ADAF-A8538B3AF73F}"/>
          </ac:spMkLst>
        </pc:spChg>
        <pc:picChg chg="add mod">
          <ac:chgData name="Ilg, Wolfgang" userId="54a8abb5-0a32-4c1e-99d0-96eb72d0cd2f" providerId="ADAL" clId="{DCEDEDC1-0DA2-4A97-A2BA-36EDF676EFB7}" dt="2026-06-15T08:22:03.868" v="36" actId="14100"/>
          <ac:picMkLst>
            <pc:docMk/>
            <pc:sldMk cId="2179504992" sldId="289"/>
            <ac:picMk id="5" creationId="{96BCB9D7-63A3-4ED2-B606-218E35D863C4}"/>
          </ac:picMkLst>
        </pc:picChg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3858080754" sldId="289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1306058235" sldId="290"/>
        </pc:sldMkLst>
      </pc:sldChg>
      <pc:sldChg chg="add del">
        <pc:chgData name="Ilg, Wolfgang" userId="54a8abb5-0a32-4c1e-99d0-96eb72d0cd2f" providerId="ADAL" clId="{DCEDEDC1-0DA2-4A97-A2BA-36EDF676EFB7}" dt="2026-06-15T08:23:17.894" v="62" actId="47"/>
        <pc:sldMkLst>
          <pc:docMk/>
          <pc:sldMk cId="1877897906" sldId="290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2286856403" sldId="291"/>
        </pc:sldMkLst>
      </pc:sldChg>
      <pc:sldChg chg="add del">
        <pc:chgData name="Ilg, Wolfgang" userId="54a8abb5-0a32-4c1e-99d0-96eb72d0cd2f" providerId="ADAL" clId="{DCEDEDC1-0DA2-4A97-A2BA-36EDF676EFB7}" dt="2026-06-15T08:23:17.894" v="62" actId="47"/>
        <pc:sldMkLst>
          <pc:docMk/>
          <pc:sldMk cId="2929709642" sldId="291"/>
        </pc:sldMkLst>
      </pc:sldChg>
      <pc:sldChg chg="add del">
        <pc:chgData name="Ilg, Wolfgang" userId="54a8abb5-0a32-4c1e-99d0-96eb72d0cd2f" providerId="ADAL" clId="{DCEDEDC1-0DA2-4A97-A2BA-36EDF676EFB7}" dt="2026-06-15T08:23:17.894" v="62" actId="47"/>
        <pc:sldMkLst>
          <pc:docMk/>
          <pc:sldMk cId="2627276665" sldId="292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2757423559" sldId="292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588356421" sldId="293"/>
        </pc:sldMkLst>
      </pc:sldChg>
      <pc:sldChg chg="add del">
        <pc:chgData name="Ilg, Wolfgang" userId="54a8abb5-0a32-4c1e-99d0-96eb72d0cd2f" providerId="ADAL" clId="{DCEDEDC1-0DA2-4A97-A2BA-36EDF676EFB7}" dt="2026-06-15T08:23:17.894" v="62" actId="47"/>
        <pc:sldMkLst>
          <pc:docMk/>
          <pc:sldMk cId="2681856068" sldId="293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3978936254" sldId="294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2647548360" sldId="295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3005666918" sldId="296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1730665551" sldId="297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43065469" sldId="298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2095917561" sldId="299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2335614569" sldId="300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3771488110" sldId="301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1156372003" sldId="302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4264936683" sldId="303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520014841" sldId="304"/>
        </pc:sldMkLst>
      </pc:sldChg>
      <pc:sldChg chg="del">
        <pc:chgData name="Ilg, Wolfgang" userId="54a8abb5-0a32-4c1e-99d0-96eb72d0cd2f" providerId="ADAL" clId="{DCEDEDC1-0DA2-4A97-A2BA-36EDF676EFB7}" dt="2026-06-15T08:19:37.219" v="1" actId="47"/>
        <pc:sldMkLst>
          <pc:docMk/>
          <pc:sldMk cId="40768237" sldId="3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1E86F-18B8-4568-8FDD-E6F225BBCD49}" type="datetimeFigureOut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15.06.2026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E66A7-E737-4209-8DFA-5296C9A716C2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‹Nr.›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73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fld id="{23C97FC0-FE67-48BF-A7BD-C24D40F5CD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41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97FC0-FE67-48BF-A7BD-C24D40F5CD1A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072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afik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55679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61843" y="1"/>
            <a:ext cx="1066055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842" y="1484312"/>
            <a:ext cx="11868316" cy="514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Klicken</a:t>
            </a:r>
            <a:r>
              <a:rPr lang="en-US" dirty="0"/>
              <a:t> Sie, um die </a:t>
            </a:r>
            <a:r>
              <a:rPr lang="en-US" dirty="0" err="1"/>
              <a:t>Formate</a:t>
            </a:r>
            <a:r>
              <a:rPr lang="en-US" dirty="0"/>
              <a:t> des </a:t>
            </a:r>
            <a:r>
              <a:rPr lang="en-US" dirty="0" err="1"/>
              <a:t>Vorlagentextes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Ebene</a:t>
            </a:r>
          </a:p>
          <a:p>
            <a:pPr lvl="2"/>
            <a:r>
              <a:rPr lang="en-US" dirty="0" err="1"/>
              <a:t>Dritte</a:t>
            </a:r>
            <a:r>
              <a:rPr lang="en-US" dirty="0"/>
              <a:t> Ebene</a:t>
            </a:r>
          </a:p>
          <a:p>
            <a:pPr lvl="3"/>
            <a:r>
              <a:rPr lang="en-US" dirty="0" err="1"/>
              <a:t>Vierte</a:t>
            </a:r>
            <a:r>
              <a:rPr lang="en-US" dirty="0"/>
              <a:t> Ebene</a:t>
            </a:r>
          </a:p>
          <a:p>
            <a:pPr lvl="4"/>
            <a:r>
              <a:rPr lang="en-US" dirty="0" err="1"/>
              <a:t>Fünfte</a:t>
            </a:r>
            <a:r>
              <a:rPr lang="en-US" dirty="0"/>
              <a:t>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8557734-779F-429C-87BD-DF5CDE049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15" y="25879"/>
            <a:ext cx="764675" cy="11710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/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izeitenevaluation.de/gute-rei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1, S. 19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82D52A-BBD1-4442-B05A-98CBE891B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498645"/>
            <a:ext cx="7920000" cy="411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816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3"/>
              </a:rPr>
              <a:t>www.freizeitenevaluation.de/gute-reise</a:t>
            </a:r>
            <a:r>
              <a:rPr lang="de-DE" kern="0" dirty="0"/>
              <a:t> 	Tabelle 2, S. 40f.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51A319-5899-4CC1-97A9-18A13CCE4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80" y="383375"/>
            <a:ext cx="5182167" cy="5724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CF48AC2-0E12-4766-A430-6171947EF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9113" y="570782"/>
            <a:ext cx="5673347" cy="5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251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(2026): Grunddaten zu Freizeiten. Eine Re-Analyse der amtlichen Statistik. In: Ilg, Wolfgang / Dubiski, Judith (Hrsg.): Gute Reise –</a:t>
            </a:r>
            <a:br>
              <a:rPr lang="de-DE" kern="0" dirty="0"/>
            </a:br>
            <a:r>
              <a:rPr lang="de-DE" kern="0" dirty="0"/>
              <a:t>Empirische Erkenntnisse und Perspektiven zu Kinder- und Jugendfreizeiten. Weinheim und Basel: Beltz Juventa, S. 14-42.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3, S. 42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6BCB9D7-63A3-4ED2-B606-218E35D86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47254"/>
            <a:ext cx="5589602" cy="620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0499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andardfolie">
  <a:themeElements>
    <a:clrScheme name="Normal W Ilg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Normal W Il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Normal W Ilg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Standard WI EHL - 16 zu 9 (neueres Format).potx" id="{3CACE2D2-FFFC-4BEE-8500-EF2A63C25B4F}" vid="{7EF5B369-6EE9-43C2-A65E-200450710432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FC6E40352677A43A6B1F0BC2D70DCA9" ma:contentTypeVersion="16" ma:contentTypeDescription="Ein neues Dokument erstellen." ma:contentTypeScope="" ma:versionID="8ca52b301b70a5b45eea47819be1e380">
  <xsd:schema xmlns:xsd="http://www.w3.org/2001/XMLSchema" xmlns:xs="http://www.w3.org/2001/XMLSchema" xmlns:p="http://schemas.microsoft.com/office/2006/metadata/properties" xmlns:ns2="09ba6421-2ab4-4387-af37-dc6435b90395" xmlns:ns3="7e8da8e8-5316-4ed6-b25c-7adbf0b38928" targetNamespace="http://schemas.microsoft.com/office/2006/metadata/properties" ma:root="true" ma:fieldsID="1aeb2b0c2a2f641685a7babb464f127b" ns2:_="" ns3:_="">
    <xsd:import namespace="09ba6421-2ab4-4387-af37-dc6435b90395"/>
    <xsd:import namespace="7e8da8e8-5316-4ed6-b25c-7adbf0b389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a6421-2ab4-4387-af37-dc6435b903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f5f70966-73cd-4479-9337-dae58bf5a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8da8e8-5316-4ed6-b25c-7adbf0b3892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cf010ac-6ae9-4966-b74b-a8ed330392e6}" ma:internalName="TaxCatchAll" ma:showField="CatchAllData" ma:web="7e8da8e8-5316-4ed6-b25c-7adbf0b389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9ba6421-2ab4-4387-af37-dc6435b90395">
      <Terms xmlns="http://schemas.microsoft.com/office/infopath/2007/PartnerControls"/>
    </lcf76f155ced4ddcb4097134ff3c332f>
    <TaxCatchAll xmlns="7e8da8e8-5316-4ed6-b25c-7adbf0b3892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20C53C-D449-4250-ACEB-1EA2488839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ba6421-2ab4-4387-af37-dc6435b90395"/>
    <ds:schemaRef ds:uri="7e8da8e8-5316-4ed6-b25c-7adbf0b389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AA56EE-CA6B-4D94-B90D-9BEB0E46A179}">
  <ds:schemaRefs>
    <ds:schemaRef ds:uri="http://schemas.microsoft.com/office/2006/metadata/properties"/>
    <ds:schemaRef ds:uri="http://schemas.microsoft.com/office/infopath/2007/PartnerControls"/>
    <ds:schemaRef ds:uri="8da32aa6-ee6d-42b4-bc0e-7bbf5f589a38"/>
    <ds:schemaRef ds:uri="3c48029c-b0e0-49af-863d-40ace7f45f23"/>
    <ds:schemaRef ds:uri="09ba6421-2ab4-4387-af37-dc6435b90395"/>
    <ds:schemaRef ds:uri="7e8da8e8-5316-4ed6-b25c-7adbf0b38928"/>
  </ds:schemaRefs>
</ds:datastoreItem>
</file>

<file path=customXml/itemProps3.xml><?xml version="1.0" encoding="utf-8"?>
<ds:datastoreItem xmlns:ds="http://schemas.openxmlformats.org/officeDocument/2006/customXml" ds:itemID="{B9301FE4-327E-41E9-9E1B-C0EED6A5A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_Standard WI EHL</Template>
  <TotalTime>0</TotalTime>
  <Words>215</Words>
  <PresentationFormat>Breitbild</PresentationFormat>
  <Paragraphs>4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Tahoma</vt:lpstr>
      <vt:lpstr>Wingdings</vt:lpstr>
      <vt:lpstr>Standardfolie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2026-06-15T06:42:12Z</dcterms:created>
  <dcterms:modified xsi:type="dcterms:W3CDTF">2026-06-15T08:36:45Z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0x010100DFC6E40352677A43A6B1F0BC2D70DCA9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