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79"/>
  </p:notesMasterIdLst>
  <p:handoutMasterIdLst>
    <p:handoutMasterId r:id="rId80"/>
  </p:handoutMasterIdLst>
  <p:sldIdLst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4" r:id="rId27"/>
    <p:sldId id="303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41" r:id="rId65"/>
    <p:sldId id="342" r:id="rId66"/>
    <p:sldId id="343" r:id="rId67"/>
    <p:sldId id="344" r:id="rId68"/>
    <p:sldId id="345" r:id="rId69"/>
    <p:sldId id="346" r:id="rId70"/>
    <p:sldId id="347" r:id="rId71"/>
    <p:sldId id="348" r:id="rId72"/>
    <p:sldId id="349" r:id="rId73"/>
    <p:sldId id="350" r:id="rId74"/>
    <p:sldId id="351" r:id="rId75"/>
    <p:sldId id="352" r:id="rId76"/>
    <p:sldId id="353" r:id="rId77"/>
    <p:sldId id="354" r:id="rId78"/>
  </p:sldIdLst>
  <p:sldSz cx="12192000" cy="6858000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E885"/>
    <a:srgbClr val="FFCC99"/>
    <a:srgbClr val="FF5050"/>
    <a:srgbClr val="CCCCFF"/>
    <a:srgbClr val="00FF00"/>
    <a:srgbClr val="99FF66"/>
    <a:srgbClr val="66FF66"/>
    <a:srgbClr val="CC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62" autoAdjust="0"/>
    <p:restoredTop sz="81549" autoAdjust="0"/>
  </p:normalViewPr>
  <p:slideViewPr>
    <p:cSldViewPr snapToGrid="0">
      <p:cViewPr varScale="1">
        <p:scale>
          <a:sx n="155" d="100"/>
          <a:sy n="155" d="100"/>
        </p:scale>
        <p:origin x="306" y="1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8" d="100"/>
          <a:sy n="138" d="100"/>
        </p:scale>
        <p:origin x="1186" y="12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1E86F-18B8-4568-8FDD-E6F225BBCD49}" type="datetimeFigureOut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15.06.2026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E66A7-E737-4209-8DFA-5296C9A716C2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‹Nr.›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73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fld id="{23C97FC0-FE67-48BF-A7BD-C24D40F5CD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41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afik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55679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61843" y="1"/>
            <a:ext cx="1066055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842" y="1484312"/>
            <a:ext cx="11868316" cy="514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Klicken</a:t>
            </a:r>
            <a:r>
              <a:rPr lang="en-US" dirty="0"/>
              <a:t> Sie, um die </a:t>
            </a:r>
            <a:r>
              <a:rPr lang="en-US" dirty="0" err="1"/>
              <a:t>Formate</a:t>
            </a:r>
            <a:r>
              <a:rPr lang="en-US" dirty="0"/>
              <a:t> des </a:t>
            </a:r>
            <a:r>
              <a:rPr lang="en-US" dirty="0" err="1"/>
              <a:t>Vorlagentextes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Ebene</a:t>
            </a:r>
          </a:p>
          <a:p>
            <a:pPr lvl="2"/>
            <a:r>
              <a:rPr lang="en-US" dirty="0" err="1"/>
              <a:t>Dritte</a:t>
            </a:r>
            <a:r>
              <a:rPr lang="en-US" dirty="0"/>
              <a:t> Ebene</a:t>
            </a:r>
          </a:p>
          <a:p>
            <a:pPr lvl="3"/>
            <a:r>
              <a:rPr lang="en-US" dirty="0" err="1"/>
              <a:t>Vierte</a:t>
            </a:r>
            <a:r>
              <a:rPr lang="en-US" dirty="0"/>
              <a:t> Ebene</a:t>
            </a:r>
          </a:p>
          <a:p>
            <a:pPr lvl="4"/>
            <a:r>
              <a:rPr lang="en-US" dirty="0" err="1"/>
              <a:t>Fünfte</a:t>
            </a:r>
            <a:r>
              <a:rPr lang="en-US" dirty="0"/>
              <a:t>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8557734-779F-429C-87BD-DF5CDE0491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15" y="25879"/>
            <a:ext cx="764675" cy="11710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/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1, S. 54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84063B8-1698-4BE3-8EA6-A05AC4B91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3" y="0"/>
            <a:ext cx="5591476" cy="629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273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2, S. 56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9A4667D-38E7-49FF-9879-ABEAF06C6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458888"/>
            <a:ext cx="7898856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746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3, S. 62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770C314-9ADA-3AD3-61A8-CE0BFEAF2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14479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131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4, S. 62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C1222A-B640-1427-2568-F8237FF3E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10507"/>
            <a:ext cx="9283272" cy="519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5812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5, S. 63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36ACB19-E94F-B08C-F5A7-01F61BCFE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84334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3232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6, S. 64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C2AD9D-0B24-2D61-692B-A3C22C998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24673"/>
            <a:ext cx="9606251" cy="51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9008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</a:t>
            </a:r>
            <a:r>
              <a:rPr lang="de-DE" kern="0" dirty="0" err="1"/>
              <a:t>Dubiski</a:t>
            </a:r>
            <a:r>
              <a:rPr lang="de-DE" kern="0" dirty="0"/>
              <a:t>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</a:t>
            </a:r>
            <a:r>
              <a:rPr lang="de-DE" kern="0" dirty="0" err="1"/>
              <a:t>Dubiski</a:t>
            </a:r>
            <a:r>
              <a:rPr lang="de-DE" kern="0" dirty="0"/>
              <a:t>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7, S. 65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9AD87E6-97B4-EFB9-8FA9-5B99591D6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22023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0508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8, S. 66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5A6908-0875-846B-FEF8-7DED8313E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905809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0475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9, S. 67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A49EC4-9629-1BBF-9ACC-6ED1A1D16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91479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9042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10, S. 68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6BFB9FE-A32F-42F4-30A2-30CF3F799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049666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2026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11, S. 70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733ACB-88AE-5C53-77DB-5BA1512A7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99861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3444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12, S. 71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661DC7-C21E-0B45-8E4E-76287D914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908107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2521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13, S. 72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22B88F-EDE9-B2B7-BEDF-2B32A6F2E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784055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5581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14, S. 73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F5E8DD-EE6D-C5AC-7C38-08E37EB37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871232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70450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15, S. 74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4B1897-4830-BC0F-AFFB-49188086E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57299"/>
            <a:ext cx="8592973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8381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16, S. 75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503181-30A4-0AE0-71CE-1A5781B86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34436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1106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17, S. 76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CDD5C1-3636-92A2-4BC1-A39CE321F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673042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8654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18, S. 76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0CB466-D11D-B87F-2A75-5CB1C4946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6"/>
            <a:ext cx="967616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6260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19, S. 77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3DFC36-53D0-CF06-3CE3-6EB0DC1B5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930594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660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20, S. 78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91049B7-98DD-34FE-7D00-1EE6BAA99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54340"/>
            <a:ext cx="8505563" cy="514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1522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21, S. 78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D655E4D-A087-DF8E-4E57-D0B43F5FF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361702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8936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22, S. 80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2253057-F0CB-89BC-0A11-98A7E685D1EB}"/>
              </a:ext>
            </a:extLst>
          </p:cNvPr>
          <p:cNvGrpSpPr/>
          <p:nvPr/>
        </p:nvGrpSpPr>
        <p:grpSpPr>
          <a:xfrm>
            <a:off x="161841" y="1196975"/>
            <a:ext cx="7411206" cy="5203826"/>
            <a:chOff x="123740" y="1196975"/>
            <a:chExt cx="7449307" cy="520382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5E809198-8DBC-42FA-262C-724DAA0B0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5258"/>
            <a:stretch>
              <a:fillRect/>
            </a:stretch>
          </p:blipFill>
          <p:spPr>
            <a:xfrm>
              <a:off x="161841" y="5633678"/>
              <a:ext cx="7411206" cy="76712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5F0585B5-02EB-DD70-FD47-3CEBAFF33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740" y="2209419"/>
              <a:ext cx="7411205" cy="3433784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F245EE12-EED3-EF3F-6DE2-2F019EA1B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0727"/>
            <a:stretch>
              <a:fillRect/>
            </a:stretch>
          </p:blipFill>
          <p:spPr>
            <a:xfrm>
              <a:off x="133265" y="1196975"/>
              <a:ext cx="7411206" cy="10029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080490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23, S. 81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5E52EBE-B868-1A15-5421-74FA7449C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6"/>
            <a:ext cx="9265883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2628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24, S. 81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D2985A2-329C-2D68-D0D0-D1CAAD65F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36593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8361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25, S. 82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223F55-6357-EC83-D5DB-B3D479EE8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601615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984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26, S. 83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B9F059-965F-DF52-F98F-F397DF3EC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88967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6046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27, S. 84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CDEC4F7-7A1B-3CC7-6353-D32FDA2B9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57550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6760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28, S. 85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D06AAB-7CE0-2651-0820-63269788C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6"/>
            <a:ext cx="941127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0460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29, S. 86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6C002A-ECD3-F02D-1391-072509AF5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39698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6608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30, S. 86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897007F-6DC4-9EF1-7F44-12FEBDE1D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70977"/>
            <a:ext cx="9271826" cy="512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6966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31, S. 87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F00CEA4-43E7-1A5C-CE8D-F9399644F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9448045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6291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32, S. 88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CFF3A5B-F8E4-D6E6-33C6-2E84C9003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951401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8530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33, S. 88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92CA372-7218-8CCD-7DFB-327AA46BB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70499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5111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34, S. 90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ED3FC8E-B34E-573C-BC3F-A561A25F5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01534"/>
            <a:ext cx="8560318" cy="519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2024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35, S. 90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25D02D8-3B1C-253D-803E-22F512E86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734335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8569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36, S. 91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6F9413-AEA2-4BA5-C283-09EEF71DD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149792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4804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37, S. 91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AA7449E-A584-AA4F-B013-4963F5DEA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99186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72299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38, S. 92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4CE7E2-6A80-834A-CD4F-B9216920F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38961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30558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39, S. 94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BBC6A8-AEF0-BBE3-AF3B-395855F53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63520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8698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40, S. 94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DE6AE1-D575-2765-3FA7-A00F4496D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2" y="1196976"/>
            <a:ext cx="913560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76452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41, S. 95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5D77D1-F320-5A26-2A3E-F34397AF8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9180771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51504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42, S. 96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1F0A807-229A-35BB-BE1D-804735761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76349"/>
            <a:ext cx="8707439" cy="512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69698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43, S. 97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51A798D-D8ED-4EC1-E8D2-4A06B14B5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915307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6207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44, S. 97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45A0F6-7D54-CD53-05DE-DB63DC401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871055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7884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45, S. 99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81F0D05-6124-15F6-98B0-D4F9D7BB1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145101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4821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46, S. 100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8A4E7E-F7D5-718A-4865-4658AEC089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72"/>
          <a:stretch>
            <a:fillRect/>
          </a:stretch>
        </p:blipFill>
        <p:spPr>
          <a:xfrm rot="16200000">
            <a:off x="650225" y="708593"/>
            <a:ext cx="4575175" cy="555194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2756E6A-F659-A02F-153B-1A279A4B18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8128"/>
          <a:stretch>
            <a:fillRect/>
          </a:stretch>
        </p:blipFill>
        <p:spPr>
          <a:xfrm rot="16200000">
            <a:off x="6841929" y="443479"/>
            <a:ext cx="3295648" cy="555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0361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47, S. 103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2D9BF1D-6E63-2A99-A650-F993E1E5B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5413903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14725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48, S. 106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C1D69F3-5D95-CC7D-03F5-1F0FD04E8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10676102" cy="398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029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49, S. 107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61A2D7-BB91-6D68-F398-D021802BE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79908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0115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50, S. 108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B7F84E2-A56C-EEE4-0D8C-576DDD505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6"/>
            <a:ext cx="10661235" cy="367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84879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51, S. 110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F6D236-4EDF-E5B8-57A8-149A29CB5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7"/>
            <a:ext cx="10660557" cy="28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10576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52, S. 111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8A486F3-0B9E-7425-746D-BD132C5AD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10660557" cy="312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0603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53, S. 112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8B9472E-01FA-5C77-52DD-1203F3F53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7"/>
            <a:ext cx="10660557" cy="37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19872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54, S. 114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2BB7B07-F773-BD98-7B71-565755BA2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7"/>
            <a:ext cx="10660557" cy="486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29541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55, S. 117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8D6C9F-0025-41FD-3267-FA9840BDC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35878"/>
            <a:ext cx="5934159" cy="353112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2781C96-C78A-99B3-6611-80AC09852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199" y="1784518"/>
            <a:ext cx="5963366" cy="282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75877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56, S. 119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F7FC75-BB05-B987-F4E9-99E331E8C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758082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4912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57, S. 120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ED47ED1-5D14-4048-7F3E-00FA7E6F4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10660556" cy="333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4168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58, S. 122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57C713-2BD4-2C64-A2A9-812250D82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1015692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23152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59, S. 123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FAD1F8-D749-AF95-E322-27A30688B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1005332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257830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60, S. 125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D7CE837-355D-36FA-7B1D-A785F33E7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796665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10516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61, S. 127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BDB8A32-7D82-44B4-777A-C7F874D9E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8692753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20057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62, S. 128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BCCBE31-0BEF-F341-7CA3-EBBE5A5E7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845621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12746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63, S. 129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397FBAA-ECB5-B6C8-E98D-783F416E3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5778424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20559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64, S. 131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7D84A6E-E88D-DF41-73DB-8305114C7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1017716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45668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65, S. 132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AFC7D3A-005C-ED65-27FD-1FE8FADB7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10660557" cy="491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02482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66, S. 133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301C7C4-48F0-538A-8682-AE5C637A0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7"/>
            <a:ext cx="10660557" cy="213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42417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67, S. 134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34061F3-5F4D-3645-AA07-86EBB0B87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252131"/>
            <a:ext cx="8967737" cy="514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44151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68, S. 136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7F390F0-EDD0-0D27-D81D-DBD773CE7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6"/>
            <a:ext cx="5463243" cy="295674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05FC420-39B7-E8F2-5A4E-0519B00F4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490" y="1718666"/>
            <a:ext cx="5463243" cy="240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788839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69, S. 138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7434792-C396-E3E4-56BD-0C562DB6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10660557" cy="49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82042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70, S. 139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6371556-BFC9-4EFD-D27E-7DC0A87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779143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45808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71, S. 140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3A6907-BB30-BDC0-7F2D-3AC746FA8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766175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71603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72, S. 143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B04BDE-7EA5-DB99-C89A-C28E51706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899443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06908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73, S. 143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641944-9345-8AC3-322A-63080FE5C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13304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3116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74, S. 154 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10F7B0C-1892-4534-AB3C-C12DF3529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449400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9344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andardfolie">
  <a:themeElements>
    <a:clrScheme name="Normal W Ilg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Normal W Il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Normal W Ilg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Standard WI EHL - 16 zu 9 (neueres Format).potx" id="{3CACE2D2-FFFC-4BEE-8500-EF2A63C25B4F}" vid="{7EF5B369-6EE9-43C2-A65E-200450710432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FC6E40352677A43A6B1F0BC2D70DCA9" ma:contentTypeVersion="16" ma:contentTypeDescription="Ein neues Dokument erstellen." ma:contentTypeScope="" ma:versionID="8ca52b301b70a5b45eea47819be1e380">
  <xsd:schema xmlns:xsd="http://www.w3.org/2001/XMLSchema" xmlns:xs="http://www.w3.org/2001/XMLSchema" xmlns:p="http://schemas.microsoft.com/office/2006/metadata/properties" xmlns:ns2="09ba6421-2ab4-4387-af37-dc6435b90395" xmlns:ns3="7e8da8e8-5316-4ed6-b25c-7adbf0b38928" targetNamespace="http://schemas.microsoft.com/office/2006/metadata/properties" ma:root="true" ma:fieldsID="1aeb2b0c2a2f641685a7babb464f127b" ns2:_="" ns3:_="">
    <xsd:import namespace="09ba6421-2ab4-4387-af37-dc6435b90395"/>
    <xsd:import namespace="7e8da8e8-5316-4ed6-b25c-7adbf0b389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a6421-2ab4-4387-af37-dc6435b903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f5f70966-73cd-4479-9337-dae58bf5a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8da8e8-5316-4ed6-b25c-7adbf0b3892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cf010ac-6ae9-4966-b74b-a8ed330392e6}" ma:internalName="TaxCatchAll" ma:showField="CatchAllData" ma:web="7e8da8e8-5316-4ed6-b25c-7adbf0b389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9ba6421-2ab4-4387-af37-dc6435b90395">
      <Terms xmlns="http://schemas.microsoft.com/office/infopath/2007/PartnerControls"/>
    </lcf76f155ced4ddcb4097134ff3c332f>
    <TaxCatchAll xmlns="7e8da8e8-5316-4ed6-b25c-7adbf0b3892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ED81E7-8F5B-48E7-B479-4EE6C831EF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ba6421-2ab4-4387-af37-dc6435b90395"/>
    <ds:schemaRef ds:uri="7e8da8e8-5316-4ed6-b25c-7adbf0b389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AA56EE-CA6B-4D94-B90D-9BEB0E46A179}">
  <ds:schemaRefs>
    <ds:schemaRef ds:uri="http://schemas.microsoft.com/office/2006/metadata/properties"/>
    <ds:schemaRef ds:uri="http://schemas.microsoft.com/office/infopath/2007/PartnerControls"/>
    <ds:schemaRef ds:uri="8da32aa6-ee6d-42b4-bc0e-7bbf5f589a38"/>
    <ds:schemaRef ds:uri="3c48029c-b0e0-49af-863d-40ace7f45f23"/>
    <ds:schemaRef ds:uri="09ba6421-2ab4-4387-af37-dc6435b90395"/>
    <ds:schemaRef ds:uri="7e8da8e8-5316-4ed6-b25c-7adbf0b38928"/>
  </ds:schemaRefs>
</ds:datastoreItem>
</file>

<file path=customXml/itemProps3.xml><?xml version="1.0" encoding="utf-8"?>
<ds:datastoreItem xmlns:ds="http://schemas.openxmlformats.org/officeDocument/2006/customXml" ds:itemID="{B9301FE4-327E-41E9-9E1B-C0EED6A5A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_Standard WI EHL</Template>
  <TotalTime>0</TotalTime>
  <Words>6142</Words>
  <PresentationFormat>Breitbild</PresentationFormat>
  <Paragraphs>74</Paragraphs>
  <Slides>74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74</vt:i4>
      </vt:variant>
    </vt:vector>
  </HeadingPairs>
  <TitlesOfParts>
    <vt:vector size="78" baseType="lpstr">
      <vt:lpstr>Arial</vt:lpstr>
      <vt:lpstr>Tahoma</vt:lpstr>
      <vt:lpstr>Wingdings</vt:lpstr>
      <vt:lpstr>Standardfolie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2026-06-15T06:42:12Z</dcterms:created>
  <dcterms:modified xsi:type="dcterms:W3CDTF">2026-06-17T08:16:51Z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0x010100DFC6E40352677A43A6B1F0BC2D70DCA9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