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6" r:id="rId4"/>
  </p:sldMasterIdLst>
  <p:notesMasterIdLst>
    <p:notesMasterId r:id="rId18"/>
  </p:notesMasterIdLst>
  <p:handoutMasterIdLst>
    <p:handoutMasterId r:id="rId19"/>
  </p:handoutMasterIdLst>
  <p:sldIdLst>
    <p:sldId id="281" r:id="rId5"/>
    <p:sldId id="282" r:id="rId6"/>
    <p:sldId id="283" r:id="rId7"/>
    <p:sldId id="294" r:id="rId8"/>
    <p:sldId id="284" r:id="rId9"/>
    <p:sldId id="285" r:id="rId10"/>
    <p:sldId id="286" r:id="rId11"/>
    <p:sldId id="287" r:id="rId12"/>
    <p:sldId id="288" r:id="rId13"/>
    <p:sldId id="289" r:id="rId14"/>
    <p:sldId id="290" r:id="rId15"/>
    <p:sldId id="291" r:id="rId16"/>
    <p:sldId id="292" r:id="rId17"/>
  </p:sldIdLst>
  <p:sldSz cx="12192000" cy="6858000"/>
  <p:notesSz cx="7099300" cy="10234613"/>
  <p:defaultTextStyle>
    <a:defPPr>
      <a:defRPr lang="de-DE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itchFamily="34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ahoma" pitchFamily="34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ahoma" pitchFamily="34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ahoma" pitchFamily="34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ahoma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CC"/>
    <a:srgbClr val="FFE885"/>
    <a:srgbClr val="FFCC99"/>
    <a:srgbClr val="FF5050"/>
    <a:srgbClr val="CCCCFF"/>
    <a:srgbClr val="00FF00"/>
    <a:srgbClr val="99FF66"/>
    <a:srgbClr val="66FF66"/>
    <a:srgbClr val="CCFF99"/>
    <a:srgbClr val="9900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3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388" autoAdjust="0"/>
    <p:restoredTop sz="81549" autoAdjust="0"/>
  </p:normalViewPr>
  <p:slideViewPr>
    <p:cSldViewPr snapToGrid="0">
      <p:cViewPr varScale="1">
        <p:scale>
          <a:sx n="155" d="100"/>
          <a:sy n="155" d="100"/>
        </p:scale>
        <p:origin x="432" y="150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138" d="100"/>
          <a:sy n="138" d="100"/>
        </p:scale>
        <p:origin x="1186" y="125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microsoft.com/office/2016/11/relationships/changesInfo" Target="changesInfos/changesInfo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handoutMaster" Target="handoutMasters/handout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Ilg, Wolfgang" userId="54a8abb5-0a32-4c1e-99d0-96eb72d0cd2f" providerId="ADAL" clId="{A4C6B333-2663-4F2A-BBCD-C10DAE9F7CDD}"/>
    <pc:docChg chg="custSel addSld delSld modSld delMainMaster modMainMaster">
      <pc:chgData name="Ilg, Wolfgang" userId="54a8abb5-0a32-4c1e-99d0-96eb72d0cd2f" providerId="ADAL" clId="{A4C6B333-2663-4F2A-BBCD-C10DAE9F7CDD}" dt="2026-06-15T07:58:42.672" v="176" actId="47"/>
      <pc:docMkLst>
        <pc:docMk/>
      </pc:docMkLst>
      <pc:sldChg chg="del">
        <pc:chgData name="Ilg, Wolfgang" userId="54a8abb5-0a32-4c1e-99d0-96eb72d0cd2f" providerId="ADAL" clId="{A4C6B333-2663-4F2A-BBCD-C10DAE9F7CDD}" dt="2026-06-15T07:58:42.672" v="176" actId="47"/>
        <pc:sldMkLst>
          <pc:docMk/>
          <pc:sldMk cId="0" sldId="278"/>
        </pc:sldMkLst>
      </pc:sldChg>
      <pc:sldChg chg="addSp modSp del mod">
        <pc:chgData name="Ilg, Wolfgang" userId="54a8abb5-0a32-4c1e-99d0-96eb72d0cd2f" providerId="ADAL" clId="{A4C6B333-2663-4F2A-BBCD-C10DAE9F7CDD}" dt="2026-06-15T06:54:14.098" v="148" actId="47"/>
        <pc:sldMkLst>
          <pc:docMk/>
          <pc:sldMk cId="1290900546" sldId="279"/>
        </pc:sldMkLst>
        <pc:spChg chg="mod">
          <ac:chgData name="Ilg, Wolfgang" userId="54a8abb5-0a32-4c1e-99d0-96eb72d0cd2f" providerId="ADAL" clId="{A4C6B333-2663-4F2A-BBCD-C10DAE9F7CDD}" dt="2026-06-15T06:45:37.892" v="36" actId="14100"/>
          <ac:spMkLst>
            <pc:docMk/>
            <pc:sldMk cId="1290900546" sldId="279"/>
            <ac:spMk id="2" creationId="{42989A92-56E3-4800-97B4-C6D457CB30E8}"/>
          </ac:spMkLst>
        </pc:spChg>
        <pc:spChg chg="mod">
          <ac:chgData name="Ilg, Wolfgang" userId="54a8abb5-0a32-4c1e-99d0-96eb72d0cd2f" providerId="ADAL" clId="{A4C6B333-2663-4F2A-BBCD-C10DAE9F7CDD}" dt="2026-06-15T06:45:53.099" v="52" actId="1035"/>
          <ac:spMkLst>
            <pc:docMk/>
            <pc:sldMk cId="1290900546" sldId="279"/>
            <ac:spMk id="3" creationId="{AB6096C0-3543-4331-998E-123CC2B543DA}"/>
          </ac:spMkLst>
        </pc:spChg>
        <pc:spChg chg="add mod">
          <ac:chgData name="Ilg, Wolfgang" userId="54a8abb5-0a32-4c1e-99d0-96eb72d0cd2f" providerId="ADAL" clId="{A4C6B333-2663-4F2A-BBCD-C10DAE9F7CDD}" dt="2026-06-15T06:47:33.802" v="78" actId="6549"/>
          <ac:spMkLst>
            <pc:docMk/>
            <pc:sldMk cId="1290900546" sldId="279"/>
            <ac:spMk id="4" creationId="{1891EAB8-B7C3-441C-8300-72088DD905E1}"/>
          </ac:spMkLst>
        </pc:spChg>
      </pc:sldChg>
      <pc:sldChg chg="new del">
        <pc:chgData name="Ilg, Wolfgang" userId="54a8abb5-0a32-4c1e-99d0-96eb72d0cd2f" providerId="ADAL" clId="{A4C6B333-2663-4F2A-BBCD-C10DAE9F7CDD}" dt="2026-06-15T06:47:18" v="75" actId="47"/>
        <pc:sldMkLst>
          <pc:docMk/>
          <pc:sldMk cId="719666100" sldId="280"/>
        </pc:sldMkLst>
      </pc:sldChg>
      <pc:sldChg chg="new">
        <pc:chgData name="Ilg, Wolfgang" userId="54a8abb5-0a32-4c1e-99d0-96eb72d0cd2f" providerId="ADAL" clId="{A4C6B333-2663-4F2A-BBCD-C10DAE9F7CDD}" dt="2026-06-15T06:54:05.248" v="147" actId="680"/>
        <pc:sldMkLst>
          <pc:docMk/>
          <pc:sldMk cId="959144195" sldId="280"/>
        </pc:sldMkLst>
      </pc:sldChg>
      <pc:sldMasterChg chg="addSp delSp modSp mod modSldLayout">
        <pc:chgData name="Ilg, Wolfgang" userId="54a8abb5-0a32-4c1e-99d0-96eb72d0cd2f" providerId="ADAL" clId="{A4C6B333-2663-4F2A-BBCD-C10DAE9F7CDD}" dt="2026-06-15T07:58:33.444" v="175" actId="20577"/>
        <pc:sldMasterMkLst>
          <pc:docMk/>
          <pc:sldMasterMk cId="0" sldId="2147483686"/>
        </pc:sldMasterMkLst>
        <pc:spChg chg="del">
          <ac:chgData name="Ilg, Wolfgang" userId="54a8abb5-0a32-4c1e-99d0-96eb72d0cd2f" providerId="ADAL" clId="{A4C6B333-2663-4F2A-BBCD-C10DAE9F7CDD}" dt="2026-06-15T06:44:13.545" v="7" actId="478"/>
          <ac:spMkLst>
            <pc:docMk/>
            <pc:sldMasterMk cId="0" sldId="2147483686"/>
            <ac:spMk id="8" creationId="{B16BDBD8-056B-41EB-9668-0FDB57C47BC5}"/>
          </ac:spMkLst>
        </pc:spChg>
        <pc:picChg chg="add mod">
          <ac:chgData name="Ilg, Wolfgang" userId="54a8abb5-0a32-4c1e-99d0-96eb72d0cd2f" providerId="ADAL" clId="{A4C6B333-2663-4F2A-BBCD-C10DAE9F7CDD}" dt="2026-06-15T06:45:26.454" v="35" actId="1037"/>
          <ac:picMkLst>
            <pc:docMk/>
            <pc:sldMasterMk cId="0" sldId="2147483686"/>
            <ac:picMk id="3" creationId="{B8557734-779F-429C-87BD-DF5CDE0491FB}"/>
          </ac:picMkLst>
        </pc:picChg>
        <pc:picChg chg="del">
          <ac:chgData name="Ilg, Wolfgang" userId="54a8abb5-0a32-4c1e-99d0-96eb72d0cd2f" providerId="ADAL" clId="{A4C6B333-2663-4F2A-BBCD-C10DAE9F7CDD}" dt="2026-06-15T06:44:15.405" v="8" actId="478"/>
          <ac:picMkLst>
            <pc:docMk/>
            <pc:sldMasterMk cId="0" sldId="2147483686"/>
            <ac:picMk id="9" creationId="{74943213-1139-43DD-8359-367BEE27EC11}"/>
          </ac:picMkLst>
        </pc:picChg>
        <pc:sldLayoutChg chg="addSp modSp mod">
          <pc:chgData name="Ilg, Wolfgang" userId="54a8abb5-0a32-4c1e-99d0-96eb72d0cd2f" providerId="ADAL" clId="{A4C6B333-2663-4F2A-BBCD-C10DAE9F7CDD}" dt="2026-06-15T07:58:33.444" v="175" actId="20577"/>
          <pc:sldLayoutMkLst>
            <pc:docMk/>
            <pc:sldMasterMk cId="0" sldId="2147483686"/>
            <pc:sldLayoutMk cId="3285567913" sldId="2147483693"/>
          </pc:sldLayoutMkLst>
          <pc:spChg chg="mod">
            <ac:chgData name="Ilg, Wolfgang" userId="54a8abb5-0a32-4c1e-99d0-96eb72d0cd2f" providerId="ADAL" clId="{A4C6B333-2663-4F2A-BBCD-C10DAE9F7CDD}" dt="2026-06-15T06:54:34.260" v="149" actId="14100"/>
            <ac:spMkLst>
              <pc:docMk/>
              <pc:sldMasterMk cId="0" sldId="2147483686"/>
              <pc:sldLayoutMk cId="3285567913" sldId="2147483693"/>
              <ac:spMk id="3" creationId="{00000000-0000-0000-0000-000000000000}"/>
            </ac:spMkLst>
          </pc:spChg>
          <pc:spChg chg="add mod">
            <ac:chgData name="Ilg, Wolfgang" userId="54a8abb5-0a32-4c1e-99d0-96eb72d0cd2f" providerId="ADAL" clId="{A4C6B333-2663-4F2A-BBCD-C10DAE9F7CDD}" dt="2026-06-15T07:58:33.444" v="175" actId="20577"/>
            <ac:spMkLst>
              <pc:docMk/>
              <pc:sldMasterMk cId="0" sldId="2147483686"/>
              <pc:sldLayoutMk cId="3285567913" sldId="2147483693"/>
              <ac:spMk id="4" creationId="{5009CDD7-C7A5-4EB6-9CBC-933E088D9DCF}"/>
            </ac:spMkLst>
          </pc:spChg>
        </pc:sldLayoutChg>
      </pc:sldMasterChg>
      <pc:sldMasterChg chg="del delSldLayout">
        <pc:chgData name="Ilg, Wolfgang" userId="54a8abb5-0a32-4c1e-99d0-96eb72d0cd2f" providerId="ADAL" clId="{A4C6B333-2663-4F2A-BBCD-C10DAE9F7CDD}" dt="2026-06-15T06:44:01.327" v="6" actId="2696"/>
        <pc:sldMasterMkLst>
          <pc:docMk/>
          <pc:sldMasterMk cId="828834159" sldId="2147483689"/>
        </pc:sldMasterMkLst>
        <pc:sldLayoutChg chg="del">
          <pc:chgData name="Ilg, Wolfgang" userId="54a8abb5-0a32-4c1e-99d0-96eb72d0cd2f" providerId="ADAL" clId="{A4C6B333-2663-4F2A-BBCD-C10DAE9F7CDD}" dt="2026-06-15T06:44:01.324" v="4" actId="2696"/>
          <pc:sldLayoutMkLst>
            <pc:docMk/>
            <pc:sldMasterMk cId="828834159" sldId="2147483689"/>
            <pc:sldLayoutMk cId="2154255100" sldId="2147483690"/>
          </pc:sldLayoutMkLst>
        </pc:sldLayoutChg>
        <pc:sldLayoutChg chg="del">
          <pc:chgData name="Ilg, Wolfgang" userId="54a8abb5-0a32-4c1e-99d0-96eb72d0cd2f" providerId="ADAL" clId="{A4C6B333-2663-4F2A-BBCD-C10DAE9F7CDD}" dt="2026-06-15T06:44:01.325" v="5" actId="2696"/>
          <pc:sldLayoutMkLst>
            <pc:docMk/>
            <pc:sldMasterMk cId="828834159" sldId="2147483689"/>
            <pc:sldLayoutMk cId="3164908405" sldId="2147483694"/>
          </pc:sldLayoutMkLst>
        </pc:sldLayoutChg>
      </pc:sldMasterChg>
      <pc:sldMasterChg chg="del delSldLayout">
        <pc:chgData name="Ilg, Wolfgang" userId="54a8abb5-0a32-4c1e-99d0-96eb72d0cd2f" providerId="ADAL" clId="{A4C6B333-2663-4F2A-BBCD-C10DAE9F7CDD}" dt="2026-06-15T06:44:01.318" v="3" actId="2696"/>
        <pc:sldMasterMkLst>
          <pc:docMk/>
          <pc:sldMasterMk cId="4181847053" sldId="2147483691"/>
        </pc:sldMasterMkLst>
        <pc:sldLayoutChg chg="del">
          <pc:chgData name="Ilg, Wolfgang" userId="54a8abb5-0a32-4c1e-99d0-96eb72d0cd2f" providerId="ADAL" clId="{A4C6B333-2663-4F2A-BBCD-C10DAE9F7CDD}" dt="2026-06-15T06:44:01.317" v="2" actId="2696"/>
          <pc:sldLayoutMkLst>
            <pc:docMk/>
            <pc:sldMasterMk cId="4181847053" sldId="2147483691"/>
            <pc:sldLayoutMk cId="2057928738" sldId="2147483692"/>
          </pc:sldLayoutMkLst>
        </pc:sldLayoutChg>
      </pc:sldMasterChg>
    </pc:docChg>
  </pc:docChgLst>
  <pc:docChgLst>
    <pc:chgData name="Ilg, Wolfgang" userId="54a8abb5-0a32-4c1e-99d0-96eb72d0cd2f" providerId="ADAL" clId="{732CFA4C-FFA7-41EE-B400-B9D01011015C}"/>
    <pc:docChg chg="custSel addSld delSld modSld">
      <pc:chgData name="Ilg, Wolfgang" userId="54a8abb5-0a32-4c1e-99d0-96eb72d0cd2f" providerId="ADAL" clId="{732CFA4C-FFA7-41EE-B400-B9D01011015C}" dt="2026-06-15T08:37:06.633" v="52" actId="1076"/>
      <pc:docMkLst>
        <pc:docMk/>
      </pc:docMkLst>
      <pc:sldChg chg="addSp delSp modSp mod">
        <pc:chgData name="Ilg, Wolfgang" userId="54a8abb5-0a32-4c1e-99d0-96eb72d0cd2f" providerId="ADAL" clId="{732CFA4C-FFA7-41EE-B400-B9D01011015C}" dt="2026-06-15T08:37:00.634" v="50" actId="1076"/>
        <pc:sldMkLst>
          <pc:docMk/>
          <pc:sldMk cId="2183327321" sldId="281"/>
        </pc:sldMkLst>
        <pc:spChg chg="mod">
          <ac:chgData name="Ilg, Wolfgang" userId="54a8abb5-0a32-4c1e-99d0-96eb72d0cd2f" providerId="ADAL" clId="{732CFA4C-FFA7-41EE-B400-B9D01011015C}" dt="2026-06-15T08:30:57.420" v="15" actId="20577"/>
          <ac:spMkLst>
            <pc:docMk/>
            <pc:sldMk cId="2183327321" sldId="281"/>
            <ac:spMk id="3" creationId="{2DB4B10C-1D8E-4823-902C-7184AA32D6C4}"/>
          </ac:spMkLst>
        </pc:spChg>
        <pc:picChg chg="del">
          <ac:chgData name="Ilg, Wolfgang" userId="54a8abb5-0a32-4c1e-99d0-96eb72d0cd2f" providerId="ADAL" clId="{732CFA4C-FFA7-41EE-B400-B9D01011015C}" dt="2026-06-15T08:30:37.627" v="0" actId="478"/>
          <ac:picMkLst>
            <pc:docMk/>
            <pc:sldMk cId="2183327321" sldId="281"/>
            <ac:picMk id="5" creationId="{984063B8-1698-4BE3-8EA6-A05AC4B91046}"/>
          </ac:picMkLst>
        </pc:picChg>
        <pc:picChg chg="add mod">
          <ac:chgData name="Ilg, Wolfgang" userId="54a8abb5-0a32-4c1e-99d0-96eb72d0cd2f" providerId="ADAL" clId="{732CFA4C-FFA7-41EE-B400-B9D01011015C}" dt="2026-06-15T08:37:00.634" v="50" actId="1076"/>
          <ac:picMkLst>
            <pc:docMk/>
            <pc:sldMk cId="2183327321" sldId="281"/>
            <ac:picMk id="6" creationId="{3631C9DD-5709-4E38-9799-678A42E40224}"/>
          </ac:picMkLst>
        </pc:picChg>
      </pc:sldChg>
      <pc:sldChg chg="del">
        <pc:chgData name="Ilg, Wolfgang" userId="54a8abb5-0a32-4c1e-99d0-96eb72d0cd2f" providerId="ADAL" clId="{732CFA4C-FFA7-41EE-B400-B9D01011015C}" dt="2026-06-15T08:30:42.549" v="1" actId="47"/>
        <pc:sldMkLst>
          <pc:docMk/>
          <pc:sldMk cId="1003774603" sldId="282"/>
        </pc:sldMkLst>
      </pc:sldChg>
      <pc:sldChg chg="addSp modSp add mod">
        <pc:chgData name="Ilg, Wolfgang" userId="54a8abb5-0a32-4c1e-99d0-96eb72d0cd2f" providerId="ADAL" clId="{732CFA4C-FFA7-41EE-B400-B9D01011015C}" dt="2026-06-15T08:37:06.633" v="52" actId="1076"/>
        <pc:sldMkLst>
          <pc:docMk/>
          <pc:sldMk cId="3886639550" sldId="282"/>
        </pc:sldMkLst>
        <pc:spChg chg="mod">
          <ac:chgData name="Ilg, Wolfgang" userId="54a8abb5-0a32-4c1e-99d0-96eb72d0cd2f" providerId="ADAL" clId="{732CFA4C-FFA7-41EE-B400-B9D01011015C}" dt="2026-06-15T08:32:58.607" v="48" actId="20577"/>
          <ac:spMkLst>
            <pc:docMk/>
            <pc:sldMk cId="3886639550" sldId="282"/>
            <ac:spMk id="3" creationId="{2DB4B10C-1D8E-4823-902C-7184AA32D6C4}"/>
          </ac:spMkLst>
        </pc:spChg>
        <pc:picChg chg="add mod">
          <ac:chgData name="Ilg, Wolfgang" userId="54a8abb5-0a32-4c1e-99d0-96eb72d0cd2f" providerId="ADAL" clId="{732CFA4C-FFA7-41EE-B400-B9D01011015C}" dt="2026-06-15T08:37:06.633" v="52" actId="1076"/>
          <ac:picMkLst>
            <pc:docMk/>
            <pc:sldMk cId="3886639550" sldId="282"/>
            <ac:picMk id="5" creationId="{24EC9C28-E474-456E-A71C-9C542EDDC1B3}"/>
          </ac:picMkLst>
        </pc:picChg>
      </pc:sldChg>
      <pc:sldChg chg="add">
        <pc:chgData name="Ilg, Wolfgang" userId="54a8abb5-0a32-4c1e-99d0-96eb72d0cd2f" providerId="ADAL" clId="{732CFA4C-FFA7-41EE-B400-B9D01011015C}" dt="2026-06-15T08:31:04.273" v="17" actId="2890"/>
        <pc:sldMkLst>
          <pc:docMk/>
          <pc:sldMk cId="2112804456" sldId="283"/>
        </pc:sldMkLst>
      </pc:sldChg>
      <pc:sldChg chg="del">
        <pc:chgData name="Ilg, Wolfgang" userId="54a8abb5-0a32-4c1e-99d0-96eb72d0cd2f" providerId="ADAL" clId="{732CFA4C-FFA7-41EE-B400-B9D01011015C}" dt="2026-06-15T08:30:42.549" v="1" actId="47"/>
        <pc:sldMkLst>
          <pc:docMk/>
          <pc:sldMk cId="2269913117" sldId="283"/>
        </pc:sldMkLst>
      </pc:sldChg>
      <pc:sldChg chg="del">
        <pc:chgData name="Ilg, Wolfgang" userId="54a8abb5-0a32-4c1e-99d0-96eb72d0cd2f" providerId="ADAL" clId="{732CFA4C-FFA7-41EE-B400-B9D01011015C}" dt="2026-06-15T08:30:42.549" v="1" actId="47"/>
        <pc:sldMkLst>
          <pc:docMk/>
          <pc:sldMk cId="728258120" sldId="284"/>
        </pc:sldMkLst>
      </pc:sldChg>
      <pc:sldChg chg="add">
        <pc:chgData name="Ilg, Wolfgang" userId="54a8abb5-0a32-4c1e-99d0-96eb72d0cd2f" providerId="ADAL" clId="{732CFA4C-FFA7-41EE-B400-B9D01011015C}" dt="2026-06-15T08:31:04.773" v="18" actId="2890"/>
        <pc:sldMkLst>
          <pc:docMk/>
          <pc:sldMk cId="3681115282" sldId="284"/>
        </pc:sldMkLst>
      </pc:sldChg>
      <pc:sldChg chg="add">
        <pc:chgData name="Ilg, Wolfgang" userId="54a8abb5-0a32-4c1e-99d0-96eb72d0cd2f" providerId="ADAL" clId="{732CFA4C-FFA7-41EE-B400-B9D01011015C}" dt="2026-06-15T08:31:04.822" v="19" actId="2890"/>
        <pc:sldMkLst>
          <pc:docMk/>
          <pc:sldMk cId="2142781994" sldId="285"/>
        </pc:sldMkLst>
      </pc:sldChg>
      <pc:sldChg chg="del">
        <pc:chgData name="Ilg, Wolfgang" userId="54a8abb5-0a32-4c1e-99d0-96eb72d0cd2f" providerId="ADAL" clId="{732CFA4C-FFA7-41EE-B400-B9D01011015C}" dt="2026-06-15T08:30:42.549" v="1" actId="47"/>
        <pc:sldMkLst>
          <pc:docMk/>
          <pc:sldMk cId="3601632327" sldId="285"/>
        </pc:sldMkLst>
      </pc:sldChg>
      <pc:sldChg chg="add">
        <pc:chgData name="Ilg, Wolfgang" userId="54a8abb5-0a32-4c1e-99d0-96eb72d0cd2f" providerId="ADAL" clId="{732CFA4C-FFA7-41EE-B400-B9D01011015C}" dt="2026-06-15T08:31:04.856" v="20" actId="2890"/>
        <pc:sldMkLst>
          <pc:docMk/>
          <pc:sldMk cId="1465641412" sldId="286"/>
        </pc:sldMkLst>
      </pc:sldChg>
      <pc:sldChg chg="del">
        <pc:chgData name="Ilg, Wolfgang" userId="54a8abb5-0a32-4c1e-99d0-96eb72d0cd2f" providerId="ADAL" clId="{732CFA4C-FFA7-41EE-B400-B9D01011015C}" dt="2026-06-15T08:30:42.549" v="1" actId="47"/>
        <pc:sldMkLst>
          <pc:docMk/>
          <pc:sldMk cId="1555190082" sldId="286"/>
        </pc:sldMkLst>
      </pc:sldChg>
      <pc:sldChg chg="del">
        <pc:chgData name="Ilg, Wolfgang" userId="54a8abb5-0a32-4c1e-99d0-96eb72d0cd2f" providerId="ADAL" clId="{732CFA4C-FFA7-41EE-B400-B9D01011015C}" dt="2026-06-15T08:30:42.549" v="1" actId="47"/>
        <pc:sldMkLst>
          <pc:docMk/>
          <pc:sldMk cId="3860305082" sldId="287"/>
        </pc:sldMkLst>
      </pc:sldChg>
      <pc:sldChg chg="add">
        <pc:chgData name="Ilg, Wolfgang" userId="54a8abb5-0a32-4c1e-99d0-96eb72d0cd2f" providerId="ADAL" clId="{732CFA4C-FFA7-41EE-B400-B9D01011015C}" dt="2026-06-15T08:31:04.888" v="21" actId="2890"/>
        <pc:sldMkLst>
          <pc:docMk/>
          <pc:sldMk cId="4119706526" sldId="287"/>
        </pc:sldMkLst>
      </pc:sldChg>
      <pc:sldChg chg="add">
        <pc:chgData name="Ilg, Wolfgang" userId="54a8abb5-0a32-4c1e-99d0-96eb72d0cd2f" providerId="ADAL" clId="{732CFA4C-FFA7-41EE-B400-B9D01011015C}" dt="2026-06-15T08:31:04.921" v="22" actId="2890"/>
        <pc:sldMkLst>
          <pc:docMk/>
          <pc:sldMk cId="716936321" sldId="288"/>
        </pc:sldMkLst>
      </pc:sldChg>
      <pc:sldChg chg="del">
        <pc:chgData name="Ilg, Wolfgang" userId="54a8abb5-0a32-4c1e-99d0-96eb72d0cd2f" providerId="ADAL" clId="{732CFA4C-FFA7-41EE-B400-B9D01011015C}" dt="2026-06-15T08:30:42.549" v="1" actId="47"/>
        <pc:sldMkLst>
          <pc:docMk/>
          <pc:sldMk cId="1036904753" sldId="288"/>
        </pc:sldMkLst>
      </pc:sldChg>
      <pc:sldChg chg="add">
        <pc:chgData name="Ilg, Wolfgang" userId="54a8abb5-0a32-4c1e-99d0-96eb72d0cd2f" providerId="ADAL" clId="{732CFA4C-FFA7-41EE-B400-B9D01011015C}" dt="2026-06-15T08:31:04.954" v="23" actId="2890"/>
        <pc:sldMkLst>
          <pc:docMk/>
          <pc:sldMk cId="1169227020" sldId="289"/>
        </pc:sldMkLst>
      </pc:sldChg>
      <pc:sldChg chg="del">
        <pc:chgData name="Ilg, Wolfgang" userId="54a8abb5-0a32-4c1e-99d0-96eb72d0cd2f" providerId="ADAL" clId="{732CFA4C-FFA7-41EE-B400-B9D01011015C}" dt="2026-06-15T08:30:42.549" v="1" actId="47"/>
        <pc:sldMkLst>
          <pc:docMk/>
          <pc:sldMk cId="3579190428" sldId="289"/>
        </pc:sldMkLst>
      </pc:sldChg>
      <pc:sldChg chg="add">
        <pc:chgData name="Ilg, Wolfgang" userId="54a8abb5-0a32-4c1e-99d0-96eb72d0cd2f" providerId="ADAL" clId="{732CFA4C-FFA7-41EE-B400-B9D01011015C}" dt="2026-06-15T08:31:04.989" v="24" actId="2890"/>
        <pc:sldMkLst>
          <pc:docMk/>
          <pc:sldMk cId="489687288" sldId="290"/>
        </pc:sldMkLst>
      </pc:sldChg>
      <pc:sldChg chg="del">
        <pc:chgData name="Ilg, Wolfgang" userId="54a8abb5-0a32-4c1e-99d0-96eb72d0cd2f" providerId="ADAL" clId="{732CFA4C-FFA7-41EE-B400-B9D01011015C}" dt="2026-06-15T08:30:42.549" v="1" actId="47"/>
        <pc:sldMkLst>
          <pc:docMk/>
          <pc:sldMk cId="3290020263" sldId="290"/>
        </pc:sldMkLst>
      </pc:sldChg>
      <pc:sldChg chg="del">
        <pc:chgData name="Ilg, Wolfgang" userId="54a8abb5-0a32-4c1e-99d0-96eb72d0cd2f" providerId="ADAL" clId="{732CFA4C-FFA7-41EE-B400-B9D01011015C}" dt="2026-06-15T08:30:42.549" v="1" actId="47"/>
        <pc:sldMkLst>
          <pc:docMk/>
          <pc:sldMk cId="715034444" sldId="291"/>
        </pc:sldMkLst>
      </pc:sldChg>
      <pc:sldChg chg="add">
        <pc:chgData name="Ilg, Wolfgang" userId="54a8abb5-0a32-4c1e-99d0-96eb72d0cd2f" providerId="ADAL" clId="{732CFA4C-FFA7-41EE-B400-B9D01011015C}" dt="2026-06-15T08:31:05.021" v="25" actId="2890"/>
        <pc:sldMkLst>
          <pc:docMk/>
          <pc:sldMk cId="3507613895" sldId="291"/>
        </pc:sldMkLst>
      </pc:sldChg>
      <pc:sldChg chg="add">
        <pc:chgData name="Ilg, Wolfgang" userId="54a8abb5-0a32-4c1e-99d0-96eb72d0cd2f" providerId="ADAL" clId="{732CFA4C-FFA7-41EE-B400-B9D01011015C}" dt="2026-06-15T08:31:05.057" v="26" actId="2890"/>
        <pc:sldMkLst>
          <pc:docMk/>
          <pc:sldMk cId="2243023925" sldId="292"/>
        </pc:sldMkLst>
      </pc:sldChg>
      <pc:sldChg chg="del">
        <pc:chgData name="Ilg, Wolfgang" userId="54a8abb5-0a32-4c1e-99d0-96eb72d0cd2f" providerId="ADAL" clId="{732CFA4C-FFA7-41EE-B400-B9D01011015C}" dt="2026-06-15T08:30:42.549" v="1" actId="47"/>
        <pc:sldMkLst>
          <pc:docMk/>
          <pc:sldMk cId="3431425219" sldId="292"/>
        </pc:sldMkLst>
      </pc:sldChg>
      <pc:sldChg chg="del">
        <pc:chgData name="Ilg, Wolfgang" userId="54a8abb5-0a32-4c1e-99d0-96eb72d0cd2f" providerId="ADAL" clId="{732CFA4C-FFA7-41EE-B400-B9D01011015C}" dt="2026-06-15T08:30:42.549" v="1" actId="47"/>
        <pc:sldMkLst>
          <pc:docMk/>
          <pc:sldMk cId="1285255814" sldId="293"/>
        </pc:sldMkLst>
      </pc:sldChg>
      <pc:sldChg chg="add">
        <pc:chgData name="Ilg, Wolfgang" userId="54a8abb5-0a32-4c1e-99d0-96eb72d0cd2f" providerId="ADAL" clId="{732CFA4C-FFA7-41EE-B400-B9D01011015C}" dt="2026-06-15T08:31:05.088" v="27" actId="2890"/>
        <pc:sldMkLst>
          <pc:docMk/>
          <pc:sldMk cId="2773302622" sldId="293"/>
        </pc:sldMkLst>
      </pc:sldChg>
      <pc:sldChg chg="add del">
        <pc:chgData name="Ilg, Wolfgang" userId="54a8abb5-0a32-4c1e-99d0-96eb72d0cd2f" providerId="ADAL" clId="{732CFA4C-FFA7-41EE-B400-B9D01011015C}" dt="2026-06-15T08:31:31.860" v="30" actId="47"/>
        <pc:sldMkLst>
          <pc:docMk/>
          <pc:sldMk cId="2751698830" sldId="294"/>
        </pc:sldMkLst>
      </pc:sldChg>
      <pc:sldChg chg="del">
        <pc:chgData name="Ilg, Wolfgang" userId="54a8abb5-0a32-4c1e-99d0-96eb72d0cd2f" providerId="ADAL" clId="{732CFA4C-FFA7-41EE-B400-B9D01011015C}" dt="2026-06-15T08:30:42.549" v="1" actId="47"/>
        <pc:sldMkLst>
          <pc:docMk/>
          <pc:sldMk cId="2851704507" sldId="294"/>
        </pc:sldMkLst>
      </pc:sldChg>
      <pc:sldChg chg="add del">
        <pc:chgData name="Ilg, Wolfgang" userId="54a8abb5-0a32-4c1e-99d0-96eb72d0cd2f" providerId="ADAL" clId="{732CFA4C-FFA7-41EE-B400-B9D01011015C}" dt="2026-06-15T08:31:32.170" v="31" actId="47"/>
        <pc:sldMkLst>
          <pc:docMk/>
          <pc:sldMk cId="2491715979" sldId="295"/>
        </pc:sldMkLst>
      </pc:sldChg>
      <pc:sldChg chg="del">
        <pc:chgData name="Ilg, Wolfgang" userId="54a8abb5-0a32-4c1e-99d0-96eb72d0cd2f" providerId="ADAL" clId="{732CFA4C-FFA7-41EE-B400-B9D01011015C}" dt="2026-06-15T08:30:42.549" v="1" actId="47"/>
        <pc:sldMkLst>
          <pc:docMk/>
          <pc:sldMk cId="3252383814" sldId="295"/>
        </pc:sldMkLst>
      </pc:sldChg>
      <pc:sldChg chg="del">
        <pc:chgData name="Ilg, Wolfgang" userId="54a8abb5-0a32-4c1e-99d0-96eb72d0cd2f" providerId="ADAL" clId="{732CFA4C-FFA7-41EE-B400-B9D01011015C}" dt="2026-06-15T08:30:42.549" v="1" actId="47"/>
        <pc:sldMkLst>
          <pc:docMk/>
          <pc:sldMk cId="4234911064" sldId="296"/>
        </pc:sldMkLst>
      </pc:sldChg>
      <pc:sldChg chg="del">
        <pc:chgData name="Ilg, Wolfgang" userId="54a8abb5-0a32-4c1e-99d0-96eb72d0cd2f" providerId="ADAL" clId="{732CFA4C-FFA7-41EE-B400-B9D01011015C}" dt="2026-06-15T08:30:42.549" v="1" actId="47"/>
        <pc:sldMkLst>
          <pc:docMk/>
          <pc:sldMk cId="2921786540" sldId="297"/>
        </pc:sldMkLst>
      </pc:sldChg>
      <pc:sldChg chg="del">
        <pc:chgData name="Ilg, Wolfgang" userId="54a8abb5-0a32-4c1e-99d0-96eb72d0cd2f" providerId="ADAL" clId="{732CFA4C-FFA7-41EE-B400-B9D01011015C}" dt="2026-06-15T08:30:42.549" v="1" actId="47"/>
        <pc:sldMkLst>
          <pc:docMk/>
          <pc:sldMk cId="1480762606" sldId="298"/>
        </pc:sldMkLst>
      </pc:sldChg>
      <pc:sldChg chg="del">
        <pc:chgData name="Ilg, Wolfgang" userId="54a8abb5-0a32-4c1e-99d0-96eb72d0cd2f" providerId="ADAL" clId="{732CFA4C-FFA7-41EE-B400-B9D01011015C}" dt="2026-06-15T08:30:42.549" v="1" actId="47"/>
        <pc:sldMkLst>
          <pc:docMk/>
          <pc:sldMk cId="428536604" sldId="299"/>
        </pc:sldMkLst>
      </pc:sldChg>
      <pc:sldChg chg="del">
        <pc:chgData name="Ilg, Wolfgang" userId="54a8abb5-0a32-4c1e-99d0-96eb72d0cd2f" providerId="ADAL" clId="{732CFA4C-FFA7-41EE-B400-B9D01011015C}" dt="2026-06-15T08:30:42.549" v="1" actId="47"/>
        <pc:sldMkLst>
          <pc:docMk/>
          <pc:sldMk cId="2980215224" sldId="300"/>
        </pc:sldMkLst>
      </pc:sldChg>
      <pc:sldChg chg="del">
        <pc:chgData name="Ilg, Wolfgang" userId="54a8abb5-0a32-4c1e-99d0-96eb72d0cd2f" providerId="ADAL" clId="{732CFA4C-FFA7-41EE-B400-B9D01011015C}" dt="2026-06-15T08:30:42.549" v="1" actId="47"/>
        <pc:sldMkLst>
          <pc:docMk/>
          <pc:sldMk cId="3592989364" sldId="301"/>
        </pc:sldMkLst>
      </pc:sldChg>
      <pc:sldChg chg="del">
        <pc:chgData name="Ilg, Wolfgang" userId="54a8abb5-0a32-4c1e-99d0-96eb72d0cd2f" providerId="ADAL" clId="{732CFA4C-FFA7-41EE-B400-B9D01011015C}" dt="2026-06-15T08:30:42.549" v="1" actId="47"/>
        <pc:sldMkLst>
          <pc:docMk/>
          <pc:sldMk cId="1680804900" sldId="302"/>
        </pc:sldMkLst>
      </pc:sldChg>
      <pc:sldChg chg="del">
        <pc:chgData name="Ilg, Wolfgang" userId="54a8abb5-0a32-4c1e-99d0-96eb72d0cd2f" providerId="ADAL" clId="{732CFA4C-FFA7-41EE-B400-B9D01011015C}" dt="2026-06-15T08:30:42.549" v="1" actId="47"/>
        <pc:sldMkLst>
          <pc:docMk/>
          <pc:sldMk cId="1579583612" sldId="303"/>
        </pc:sldMkLst>
      </pc:sldChg>
      <pc:sldChg chg="del">
        <pc:chgData name="Ilg, Wolfgang" userId="54a8abb5-0a32-4c1e-99d0-96eb72d0cd2f" providerId="ADAL" clId="{732CFA4C-FFA7-41EE-B400-B9D01011015C}" dt="2026-06-15T08:30:42.549" v="1" actId="47"/>
        <pc:sldMkLst>
          <pc:docMk/>
          <pc:sldMk cId="1098126288" sldId="304"/>
        </pc:sldMkLst>
      </pc:sldChg>
      <pc:sldChg chg="del">
        <pc:chgData name="Ilg, Wolfgang" userId="54a8abb5-0a32-4c1e-99d0-96eb72d0cd2f" providerId="ADAL" clId="{732CFA4C-FFA7-41EE-B400-B9D01011015C}" dt="2026-06-15T08:30:42.549" v="1" actId="47"/>
        <pc:sldMkLst>
          <pc:docMk/>
          <pc:sldMk cId="181869849" sldId="305"/>
        </pc:sldMkLst>
      </pc:sldChg>
      <pc:sldChg chg="del">
        <pc:chgData name="Ilg, Wolfgang" userId="54a8abb5-0a32-4c1e-99d0-96eb72d0cd2f" providerId="ADAL" clId="{732CFA4C-FFA7-41EE-B400-B9D01011015C}" dt="2026-06-15T08:30:42.549" v="1" actId="47"/>
        <pc:sldMkLst>
          <pc:docMk/>
          <pc:sldMk cId="1146060469" sldId="306"/>
        </pc:sldMkLst>
      </pc:sldChg>
      <pc:sldChg chg="del">
        <pc:chgData name="Ilg, Wolfgang" userId="54a8abb5-0a32-4c1e-99d0-96eb72d0cd2f" providerId="ADAL" clId="{732CFA4C-FFA7-41EE-B400-B9D01011015C}" dt="2026-06-15T08:30:42.549" v="1" actId="47"/>
        <pc:sldMkLst>
          <pc:docMk/>
          <pc:sldMk cId="1676267603" sldId="307"/>
        </pc:sldMkLst>
      </pc:sldChg>
      <pc:sldChg chg="del">
        <pc:chgData name="Ilg, Wolfgang" userId="54a8abb5-0a32-4c1e-99d0-96eb72d0cd2f" providerId="ADAL" clId="{732CFA4C-FFA7-41EE-B400-B9D01011015C}" dt="2026-06-15T08:30:42.549" v="1" actId="47"/>
        <pc:sldMkLst>
          <pc:docMk/>
          <pc:sldMk cId="1674104609" sldId="308"/>
        </pc:sldMkLst>
      </pc:sldChg>
      <pc:sldChg chg="del">
        <pc:chgData name="Ilg, Wolfgang" userId="54a8abb5-0a32-4c1e-99d0-96eb72d0cd2f" providerId="ADAL" clId="{732CFA4C-FFA7-41EE-B400-B9D01011015C}" dt="2026-06-15T08:30:42.549" v="1" actId="47"/>
        <pc:sldMkLst>
          <pc:docMk/>
          <pc:sldMk cId="1531666083" sldId="309"/>
        </pc:sldMkLst>
      </pc:sldChg>
      <pc:sldChg chg="del">
        <pc:chgData name="Ilg, Wolfgang" userId="54a8abb5-0a32-4c1e-99d0-96eb72d0cd2f" providerId="ADAL" clId="{732CFA4C-FFA7-41EE-B400-B9D01011015C}" dt="2026-06-15T08:30:42.549" v="1" actId="47"/>
        <pc:sldMkLst>
          <pc:docMk/>
          <pc:sldMk cId="790969664" sldId="310"/>
        </pc:sldMkLst>
      </pc:sldChg>
      <pc:sldChg chg="del">
        <pc:chgData name="Ilg, Wolfgang" userId="54a8abb5-0a32-4c1e-99d0-96eb72d0cd2f" providerId="ADAL" clId="{732CFA4C-FFA7-41EE-B400-B9D01011015C}" dt="2026-06-15T08:30:42.549" v="1" actId="47"/>
        <pc:sldMkLst>
          <pc:docMk/>
          <pc:sldMk cId="1317962919" sldId="311"/>
        </pc:sldMkLst>
      </pc:sldChg>
      <pc:sldChg chg="del">
        <pc:chgData name="Ilg, Wolfgang" userId="54a8abb5-0a32-4c1e-99d0-96eb72d0cd2f" providerId="ADAL" clId="{732CFA4C-FFA7-41EE-B400-B9D01011015C}" dt="2026-06-15T08:30:42.549" v="1" actId="47"/>
        <pc:sldMkLst>
          <pc:docMk/>
          <pc:sldMk cId="1994285300" sldId="312"/>
        </pc:sldMkLst>
      </pc:sldChg>
      <pc:sldChg chg="del">
        <pc:chgData name="Ilg, Wolfgang" userId="54a8abb5-0a32-4c1e-99d0-96eb72d0cd2f" providerId="ADAL" clId="{732CFA4C-FFA7-41EE-B400-B9D01011015C}" dt="2026-06-15T08:30:42.549" v="1" actId="47"/>
        <pc:sldMkLst>
          <pc:docMk/>
          <pc:sldMk cId="3379551111" sldId="313"/>
        </pc:sldMkLst>
      </pc:sldChg>
      <pc:sldChg chg="del">
        <pc:chgData name="Ilg, Wolfgang" userId="54a8abb5-0a32-4c1e-99d0-96eb72d0cd2f" providerId="ADAL" clId="{732CFA4C-FFA7-41EE-B400-B9D01011015C}" dt="2026-06-15T08:30:42.549" v="1" actId="47"/>
        <pc:sldMkLst>
          <pc:docMk/>
          <pc:sldMk cId="2620020248" sldId="314"/>
        </pc:sldMkLst>
      </pc:sldChg>
      <pc:sldChg chg="del">
        <pc:chgData name="Ilg, Wolfgang" userId="54a8abb5-0a32-4c1e-99d0-96eb72d0cd2f" providerId="ADAL" clId="{732CFA4C-FFA7-41EE-B400-B9D01011015C}" dt="2026-06-15T08:30:42.549" v="1" actId="47"/>
        <pc:sldMkLst>
          <pc:docMk/>
          <pc:sldMk cId="1824185698" sldId="315"/>
        </pc:sldMkLst>
      </pc:sldChg>
      <pc:sldChg chg="del">
        <pc:chgData name="Ilg, Wolfgang" userId="54a8abb5-0a32-4c1e-99d0-96eb72d0cd2f" providerId="ADAL" clId="{732CFA4C-FFA7-41EE-B400-B9D01011015C}" dt="2026-06-15T08:30:42.549" v="1" actId="47"/>
        <pc:sldMkLst>
          <pc:docMk/>
          <pc:sldMk cId="931548049" sldId="316"/>
        </pc:sldMkLst>
      </pc:sldChg>
      <pc:sldChg chg="del">
        <pc:chgData name="Ilg, Wolfgang" userId="54a8abb5-0a32-4c1e-99d0-96eb72d0cd2f" providerId="ADAL" clId="{732CFA4C-FFA7-41EE-B400-B9D01011015C}" dt="2026-06-15T08:30:42.549" v="1" actId="47"/>
        <pc:sldMkLst>
          <pc:docMk/>
          <pc:sldMk cId="4209472299" sldId="317"/>
        </pc:sldMkLst>
      </pc:sldChg>
      <pc:sldChg chg="del">
        <pc:chgData name="Ilg, Wolfgang" userId="54a8abb5-0a32-4c1e-99d0-96eb72d0cd2f" providerId="ADAL" clId="{732CFA4C-FFA7-41EE-B400-B9D01011015C}" dt="2026-06-15T08:30:42.549" v="1" actId="47"/>
        <pc:sldMkLst>
          <pc:docMk/>
          <pc:sldMk cId="1256830558" sldId="318"/>
        </pc:sldMkLst>
      </pc:sldChg>
      <pc:sldChg chg="del">
        <pc:chgData name="Ilg, Wolfgang" userId="54a8abb5-0a32-4c1e-99d0-96eb72d0cd2f" providerId="ADAL" clId="{732CFA4C-FFA7-41EE-B400-B9D01011015C}" dt="2026-06-15T08:30:42.549" v="1" actId="47"/>
        <pc:sldMkLst>
          <pc:docMk/>
          <pc:sldMk cId="4015286984" sldId="319"/>
        </pc:sldMkLst>
      </pc:sldChg>
      <pc:sldChg chg="del">
        <pc:chgData name="Ilg, Wolfgang" userId="54a8abb5-0a32-4c1e-99d0-96eb72d0cd2f" providerId="ADAL" clId="{732CFA4C-FFA7-41EE-B400-B9D01011015C}" dt="2026-06-15T08:30:42.549" v="1" actId="47"/>
        <pc:sldMkLst>
          <pc:docMk/>
          <pc:sldMk cId="1185676452" sldId="320"/>
        </pc:sldMkLst>
      </pc:sldChg>
      <pc:sldChg chg="del">
        <pc:chgData name="Ilg, Wolfgang" userId="54a8abb5-0a32-4c1e-99d0-96eb72d0cd2f" providerId="ADAL" clId="{732CFA4C-FFA7-41EE-B400-B9D01011015C}" dt="2026-06-15T08:30:42.549" v="1" actId="47"/>
        <pc:sldMkLst>
          <pc:docMk/>
          <pc:sldMk cId="3302651504" sldId="321"/>
        </pc:sldMkLst>
      </pc:sldChg>
      <pc:sldChg chg="del">
        <pc:chgData name="Ilg, Wolfgang" userId="54a8abb5-0a32-4c1e-99d0-96eb72d0cd2f" providerId="ADAL" clId="{732CFA4C-FFA7-41EE-B400-B9D01011015C}" dt="2026-06-15T08:30:42.549" v="1" actId="47"/>
        <pc:sldMkLst>
          <pc:docMk/>
          <pc:sldMk cId="1356069698" sldId="322"/>
        </pc:sldMkLst>
      </pc:sldChg>
      <pc:sldChg chg="del">
        <pc:chgData name="Ilg, Wolfgang" userId="54a8abb5-0a32-4c1e-99d0-96eb72d0cd2f" providerId="ADAL" clId="{732CFA4C-FFA7-41EE-B400-B9D01011015C}" dt="2026-06-15T08:30:42.549" v="1" actId="47"/>
        <pc:sldMkLst>
          <pc:docMk/>
          <pc:sldMk cId="996162079" sldId="323"/>
        </pc:sldMkLst>
      </pc:sldChg>
      <pc:sldChg chg="del">
        <pc:chgData name="Ilg, Wolfgang" userId="54a8abb5-0a32-4c1e-99d0-96eb72d0cd2f" providerId="ADAL" clId="{732CFA4C-FFA7-41EE-B400-B9D01011015C}" dt="2026-06-15T08:30:42.549" v="1" actId="47"/>
        <pc:sldMkLst>
          <pc:docMk/>
          <pc:sldMk cId="341447884" sldId="324"/>
        </pc:sldMkLst>
      </pc:sldChg>
      <pc:sldChg chg="del">
        <pc:chgData name="Ilg, Wolfgang" userId="54a8abb5-0a32-4c1e-99d0-96eb72d0cd2f" providerId="ADAL" clId="{732CFA4C-FFA7-41EE-B400-B9D01011015C}" dt="2026-06-15T08:30:42.549" v="1" actId="47"/>
        <pc:sldMkLst>
          <pc:docMk/>
          <pc:sldMk cId="2690048213" sldId="325"/>
        </pc:sldMkLst>
      </pc:sldChg>
      <pc:sldChg chg="del">
        <pc:chgData name="Ilg, Wolfgang" userId="54a8abb5-0a32-4c1e-99d0-96eb72d0cd2f" providerId="ADAL" clId="{732CFA4C-FFA7-41EE-B400-B9D01011015C}" dt="2026-06-15T08:30:42.549" v="1" actId="47"/>
        <pc:sldMkLst>
          <pc:docMk/>
          <pc:sldMk cId="2192303612" sldId="326"/>
        </pc:sldMkLst>
      </pc:sldChg>
      <pc:sldChg chg="del">
        <pc:chgData name="Ilg, Wolfgang" userId="54a8abb5-0a32-4c1e-99d0-96eb72d0cd2f" providerId="ADAL" clId="{732CFA4C-FFA7-41EE-B400-B9D01011015C}" dt="2026-06-15T08:30:42.549" v="1" actId="47"/>
        <pc:sldMkLst>
          <pc:docMk/>
          <pc:sldMk cId="2273314725" sldId="327"/>
        </pc:sldMkLst>
      </pc:sldChg>
      <pc:sldChg chg="del">
        <pc:chgData name="Ilg, Wolfgang" userId="54a8abb5-0a32-4c1e-99d0-96eb72d0cd2f" providerId="ADAL" clId="{732CFA4C-FFA7-41EE-B400-B9D01011015C}" dt="2026-06-15T08:30:42.549" v="1" actId="47"/>
        <pc:sldMkLst>
          <pc:docMk/>
          <pc:sldMk cId="213500298" sldId="328"/>
        </pc:sldMkLst>
      </pc:sldChg>
      <pc:sldChg chg="del">
        <pc:chgData name="Ilg, Wolfgang" userId="54a8abb5-0a32-4c1e-99d0-96eb72d0cd2f" providerId="ADAL" clId="{732CFA4C-FFA7-41EE-B400-B9D01011015C}" dt="2026-06-15T08:30:42.549" v="1" actId="47"/>
        <pc:sldMkLst>
          <pc:docMk/>
          <pc:sldMk cId="4197701156" sldId="329"/>
        </pc:sldMkLst>
      </pc:sldChg>
      <pc:sldChg chg="del">
        <pc:chgData name="Ilg, Wolfgang" userId="54a8abb5-0a32-4c1e-99d0-96eb72d0cd2f" providerId="ADAL" clId="{732CFA4C-FFA7-41EE-B400-B9D01011015C}" dt="2026-06-15T08:30:42.549" v="1" actId="47"/>
        <pc:sldMkLst>
          <pc:docMk/>
          <pc:sldMk cId="2116584879" sldId="330"/>
        </pc:sldMkLst>
      </pc:sldChg>
      <pc:sldChg chg="del">
        <pc:chgData name="Ilg, Wolfgang" userId="54a8abb5-0a32-4c1e-99d0-96eb72d0cd2f" providerId="ADAL" clId="{732CFA4C-FFA7-41EE-B400-B9D01011015C}" dt="2026-06-15T08:30:42.549" v="1" actId="47"/>
        <pc:sldMkLst>
          <pc:docMk/>
          <pc:sldMk cId="4063810576" sldId="331"/>
        </pc:sldMkLst>
      </pc:sldChg>
      <pc:sldChg chg="del">
        <pc:chgData name="Ilg, Wolfgang" userId="54a8abb5-0a32-4c1e-99d0-96eb72d0cd2f" providerId="ADAL" clId="{732CFA4C-FFA7-41EE-B400-B9D01011015C}" dt="2026-06-15T08:30:42.549" v="1" actId="47"/>
        <pc:sldMkLst>
          <pc:docMk/>
          <pc:sldMk cId="2613406035" sldId="332"/>
        </pc:sldMkLst>
      </pc:sldChg>
      <pc:sldChg chg="del">
        <pc:chgData name="Ilg, Wolfgang" userId="54a8abb5-0a32-4c1e-99d0-96eb72d0cd2f" providerId="ADAL" clId="{732CFA4C-FFA7-41EE-B400-B9D01011015C}" dt="2026-06-15T08:30:42.549" v="1" actId="47"/>
        <pc:sldMkLst>
          <pc:docMk/>
          <pc:sldMk cId="1797819872" sldId="333"/>
        </pc:sldMkLst>
      </pc:sldChg>
      <pc:sldChg chg="del">
        <pc:chgData name="Ilg, Wolfgang" userId="54a8abb5-0a32-4c1e-99d0-96eb72d0cd2f" providerId="ADAL" clId="{732CFA4C-FFA7-41EE-B400-B9D01011015C}" dt="2026-06-15T08:30:42.549" v="1" actId="47"/>
        <pc:sldMkLst>
          <pc:docMk/>
          <pc:sldMk cId="590329541" sldId="334"/>
        </pc:sldMkLst>
      </pc:sldChg>
      <pc:sldChg chg="del">
        <pc:chgData name="Ilg, Wolfgang" userId="54a8abb5-0a32-4c1e-99d0-96eb72d0cd2f" providerId="ADAL" clId="{732CFA4C-FFA7-41EE-B400-B9D01011015C}" dt="2026-06-15T08:30:42.549" v="1" actId="47"/>
        <pc:sldMkLst>
          <pc:docMk/>
          <pc:sldMk cId="3314575877" sldId="335"/>
        </pc:sldMkLst>
      </pc:sldChg>
      <pc:sldChg chg="del">
        <pc:chgData name="Ilg, Wolfgang" userId="54a8abb5-0a32-4c1e-99d0-96eb72d0cd2f" providerId="ADAL" clId="{732CFA4C-FFA7-41EE-B400-B9D01011015C}" dt="2026-06-15T08:30:42.549" v="1" actId="47"/>
        <pc:sldMkLst>
          <pc:docMk/>
          <pc:sldMk cId="2463149121" sldId="336"/>
        </pc:sldMkLst>
      </pc:sldChg>
      <pc:sldChg chg="del">
        <pc:chgData name="Ilg, Wolfgang" userId="54a8abb5-0a32-4c1e-99d0-96eb72d0cd2f" providerId="ADAL" clId="{732CFA4C-FFA7-41EE-B400-B9D01011015C}" dt="2026-06-15T08:30:42.549" v="1" actId="47"/>
        <pc:sldMkLst>
          <pc:docMk/>
          <pc:sldMk cId="3937241681" sldId="337"/>
        </pc:sldMkLst>
      </pc:sldChg>
      <pc:sldChg chg="del">
        <pc:chgData name="Ilg, Wolfgang" userId="54a8abb5-0a32-4c1e-99d0-96eb72d0cd2f" providerId="ADAL" clId="{732CFA4C-FFA7-41EE-B400-B9D01011015C}" dt="2026-06-15T08:30:42.549" v="1" actId="47"/>
        <pc:sldMkLst>
          <pc:docMk/>
          <pc:sldMk cId="3325023152" sldId="338"/>
        </pc:sldMkLst>
      </pc:sldChg>
      <pc:sldChg chg="del">
        <pc:chgData name="Ilg, Wolfgang" userId="54a8abb5-0a32-4c1e-99d0-96eb72d0cd2f" providerId="ADAL" clId="{732CFA4C-FFA7-41EE-B400-B9D01011015C}" dt="2026-06-15T08:30:42.549" v="1" actId="47"/>
        <pc:sldMkLst>
          <pc:docMk/>
          <pc:sldMk cId="4024257830" sldId="339"/>
        </pc:sldMkLst>
      </pc:sldChg>
      <pc:sldChg chg="del">
        <pc:chgData name="Ilg, Wolfgang" userId="54a8abb5-0a32-4c1e-99d0-96eb72d0cd2f" providerId="ADAL" clId="{732CFA4C-FFA7-41EE-B400-B9D01011015C}" dt="2026-06-15T08:30:42.549" v="1" actId="47"/>
        <pc:sldMkLst>
          <pc:docMk/>
          <pc:sldMk cId="839210516" sldId="340"/>
        </pc:sldMkLst>
      </pc:sldChg>
      <pc:sldChg chg="del">
        <pc:chgData name="Ilg, Wolfgang" userId="54a8abb5-0a32-4c1e-99d0-96eb72d0cd2f" providerId="ADAL" clId="{732CFA4C-FFA7-41EE-B400-B9D01011015C}" dt="2026-06-15T08:30:42.549" v="1" actId="47"/>
        <pc:sldMkLst>
          <pc:docMk/>
          <pc:sldMk cId="1578220057" sldId="341"/>
        </pc:sldMkLst>
      </pc:sldChg>
      <pc:sldChg chg="del">
        <pc:chgData name="Ilg, Wolfgang" userId="54a8abb5-0a32-4c1e-99d0-96eb72d0cd2f" providerId="ADAL" clId="{732CFA4C-FFA7-41EE-B400-B9D01011015C}" dt="2026-06-15T08:30:42.549" v="1" actId="47"/>
        <pc:sldMkLst>
          <pc:docMk/>
          <pc:sldMk cId="3657512746" sldId="342"/>
        </pc:sldMkLst>
      </pc:sldChg>
      <pc:sldChg chg="del">
        <pc:chgData name="Ilg, Wolfgang" userId="54a8abb5-0a32-4c1e-99d0-96eb72d0cd2f" providerId="ADAL" clId="{732CFA4C-FFA7-41EE-B400-B9D01011015C}" dt="2026-06-15T08:30:42.549" v="1" actId="47"/>
        <pc:sldMkLst>
          <pc:docMk/>
          <pc:sldMk cId="3820220559" sldId="343"/>
        </pc:sldMkLst>
      </pc:sldChg>
      <pc:sldChg chg="del">
        <pc:chgData name="Ilg, Wolfgang" userId="54a8abb5-0a32-4c1e-99d0-96eb72d0cd2f" providerId="ADAL" clId="{732CFA4C-FFA7-41EE-B400-B9D01011015C}" dt="2026-06-15T08:30:42.549" v="1" actId="47"/>
        <pc:sldMkLst>
          <pc:docMk/>
          <pc:sldMk cId="709545668" sldId="344"/>
        </pc:sldMkLst>
      </pc:sldChg>
      <pc:sldChg chg="del">
        <pc:chgData name="Ilg, Wolfgang" userId="54a8abb5-0a32-4c1e-99d0-96eb72d0cd2f" providerId="ADAL" clId="{732CFA4C-FFA7-41EE-B400-B9D01011015C}" dt="2026-06-15T08:30:42.549" v="1" actId="47"/>
        <pc:sldMkLst>
          <pc:docMk/>
          <pc:sldMk cId="2267102482" sldId="345"/>
        </pc:sldMkLst>
      </pc:sldChg>
      <pc:sldChg chg="del">
        <pc:chgData name="Ilg, Wolfgang" userId="54a8abb5-0a32-4c1e-99d0-96eb72d0cd2f" providerId="ADAL" clId="{732CFA4C-FFA7-41EE-B400-B9D01011015C}" dt="2026-06-15T08:30:42.549" v="1" actId="47"/>
        <pc:sldMkLst>
          <pc:docMk/>
          <pc:sldMk cId="3226142417" sldId="346"/>
        </pc:sldMkLst>
      </pc:sldChg>
      <pc:sldChg chg="del">
        <pc:chgData name="Ilg, Wolfgang" userId="54a8abb5-0a32-4c1e-99d0-96eb72d0cd2f" providerId="ADAL" clId="{732CFA4C-FFA7-41EE-B400-B9D01011015C}" dt="2026-06-15T08:30:42.549" v="1" actId="47"/>
        <pc:sldMkLst>
          <pc:docMk/>
          <pc:sldMk cId="1509944151" sldId="347"/>
        </pc:sldMkLst>
      </pc:sldChg>
      <pc:sldChg chg="del">
        <pc:chgData name="Ilg, Wolfgang" userId="54a8abb5-0a32-4c1e-99d0-96eb72d0cd2f" providerId="ADAL" clId="{732CFA4C-FFA7-41EE-B400-B9D01011015C}" dt="2026-06-15T08:30:42.549" v="1" actId="47"/>
        <pc:sldMkLst>
          <pc:docMk/>
          <pc:sldMk cId="3752788839" sldId="348"/>
        </pc:sldMkLst>
      </pc:sldChg>
      <pc:sldChg chg="del">
        <pc:chgData name="Ilg, Wolfgang" userId="54a8abb5-0a32-4c1e-99d0-96eb72d0cd2f" providerId="ADAL" clId="{732CFA4C-FFA7-41EE-B400-B9D01011015C}" dt="2026-06-15T08:30:42.549" v="1" actId="47"/>
        <pc:sldMkLst>
          <pc:docMk/>
          <pc:sldMk cId="1467682042" sldId="349"/>
        </pc:sldMkLst>
      </pc:sldChg>
      <pc:sldChg chg="del">
        <pc:chgData name="Ilg, Wolfgang" userId="54a8abb5-0a32-4c1e-99d0-96eb72d0cd2f" providerId="ADAL" clId="{732CFA4C-FFA7-41EE-B400-B9D01011015C}" dt="2026-06-15T08:30:42.549" v="1" actId="47"/>
        <pc:sldMkLst>
          <pc:docMk/>
          <pc:sldMk cId="3813245808" sldId="350"/>
        </pc:sldMkLst>
      </pc:sldChg>
      <pc:sldChg chg="del">
        <pc:chgData name="Ilg, Wolfgang" userId="54a8abb5-0a32-4c1e-99d0-96eb72d0cd2f" providerId="ADAL" clId="{732CFA4C-FFA7-41EE-B400-B9D01011015C}" dt="2026-06-15T08:30:42.549" v="1" actId="47"/>
        <pc:sldMkLst>
          <pc:docMk/>
          <pc:sldMk cId="3828871603" sldId="351"/>
        </pc:sldMkLst>
      </pc:sldChg>
      <pc:sldChg chg="del">
        <pc:chgData name="Ilg, Wolfgang" userId="54a8abb5-0a32-4c1e-99d0-96eb72d0cd2f" providerId="ADAL" clId="{732CFA4C-FFA7-41EE-B400-B9D01011015C}" dt="2026-06-15T08:30:42.549" v="1" actId="47"/>
        <pc:sldMkLst>
          <pc:docMk/>
          <pc:sldMk cId="3537306908" sldId="352"/>
        </pc:sldMkLst>
      </pc:sldChg>
      <pc:sldChg chg="del">
        <pc:chgData name="Ilg, Wolfgang" userId="54a8abb5-0a32-4c1e-99d0-96eb72d0cd2f" providerId="ADAL" clId="{732CFA4C-FFA7-41EE-B400-B9D01011015C}" dt="2026-06-15T08:30:42.549" v="1" actId="47"/>
        <pc:sldMkLst>
          <pc:docMk/>
          <pc:sldMk cId="392873116" sldId="353"/>
        </pc:sldMkLst>
      </pc:sldChg>
      <pc:sldChg chg="del">
        <pc:chgData name="Ilg, Wolfgang" userId="54a8abb5-0a32-4c1e-99d0-96eb72d0cd2f" providerId="ADAL" clId="{732CFA4C-FFA7-41EE-B400-B9D01011015C}" dt="2026-06-15T08:30:42.549" v="1" actId="47"/>
        <pc:sldMkLst>
          <pc:docMk/>
          <pc:sldMk cId="1320293441" sldId="354"/>
        </pc:sldMkLst>
      </pc:sldChg>
    </pc:docChg>
  </pc:docChgLst>
  <pc:docChgLst>
    <pc:chgData name="Ilg, Wolfgang" userId="54a8abb5-0a32-4c1e-99d0-96eb72d0cd2f" providerId="ADAL" clId="{5DF3CFCF-6838-4428-B5A4-85E3B01AC323}"/>
    <pc:docChg chg="undo custSel addSld delSld modSld modMainMaster">
      <pc:chgData name="Ilg, Wolfgang" userId="54a8abb5-0a32-4c1e-99d0-96eb72d0cd2f" providerId="ADAL" clId="{5DF3CFCF-6838-4428-B5A4-85E3B01AC323}" dt="2026-06-15T08:30:11.954" v="104" actId="20577"/>
      <pc:docMkLst>
        <pc:docMk/>
      </pc:docMkLst>
      <pc:sldChg chg="del">
        <pc:chgData name="Ilg, Wolfgang" userId="54a8abb5-0a32-4c1e-99d0-96eb72d0cd2f" providerId="ADAL" clId="{5DF3CFCF-6838-4428-B5A4-85E3B01AC323}" dt="2026-06-15T08:26:43.351" v="5" actId="47"/>
        <pc:sldMkLst>
          <pc:docMk/>
          <pc:sldMk cId="959144195" sldId="280"/>
        </pc:sldMkLst>
      </pc:sldChg>
      <pc:sldChg chg="addSp modSp new mod">
        <pc:chgData name="Ilg, Wolfgang" userId="54a8abb5-0a32-4c1e-99d0-96eb72d0cd2f" providerId="ADAL" clId="{5DF3CFCF-6838-4428-B5A4-85E3B01AC323}" dt="2026-06-15T08:29:29.849" v="94" actId="20577"/>
        <pc:sldMkLst>
          <pc:docMk/>
          <pc:sldMk cId="2183327321" sldId="281"/>
        </pc:sldMkLst>
        <pc:spChg chg="add mod">
          <ac:chgData name="Ilg, Wolfgang" userId="54a8abb5-0a32-4c1e-99d0-96eb72d0cd2f" providerId="ADAL" clId="{5DF3CFCF-6838-4428-B5A4-85E3B01AC323}" dt="2026-06-15T08:29:29.849" v="94" actId="20577"/>
          <ac:spMkLst>
            <pc:docMk/>
            <pc:sldMk cId="2183327321" sldId="281"/>
            <ac:spMk id="3" creationId="{2DB4B10C-1D8E-4823-902C-7184AA32D6C4}"/>
          </ac:spMkLst>
        </pc:spChg>
        <pc:picChg chg="add mod">
          <ac:chgData name="Ilg, Wolfgang" userId="54a8abb5-0a32-4c1e-99d0-96eb72d0cd2f" providerId="ADAL" clId="{5DF3CFCF-6838-4428-B5A4-85E3B01AC323}" dt="2026-06-15T08:29:21.214" v="86" actId="1076"/>
          <ac:picMkLst>
            <pc:docMk/>
            <pc:sldMk cId="2183327321" sldId="281"/>
            <ac:picMk id="5" creationId="{984063B8-1698-4BE3-8EA6-A05AC4B91046}"/>
          </ac:picMkLst>
        </pc:picChg>
      </pc:sldChg>
      <pc:sldChg chg="addSp modSp add mod">
        <pc:chgData name="Ilg, Wolfgang" userId="54a8abb5-0a32-4c1e-99d0-96eb72d0cd2f" providerId="ADAL" clId="{5DF3CFCF-6838-4428-B5A4-85E3B01AC323}" dt="2026-06-15T08:30:11.954" v="104" actId="20577"/>
        <pc:sldMkLst>
          <pc:docMk/>
          <pc:sldMk cId="1003774603" sldId="282"/>
        </pc:sldMkLst>
        <pc:spChg chg="mod">
          <ac:chgData name="Ilg, Wolfgang" userId="54a8abb5-0a32-4c1e-99d0-96eb72d0cd2f" providerId="ADAL" clId="{5DF3CFCF-6838-4428-B5A4-85E3B01AC323}" dt="2026-06-15T08:30:11.954" v="104" actId="20577"/>
          <ac:spMkLst>
            <pc:docMk/>
            <pc:sldMk cId="1003774603" sldId="282"/>
            <ac:spMk id="3" creationId="{2DB4B10C-1D8E-4823-902C-7184AA32D6C4}"/>
          </ac:spMkLst>
        </pc:spChg>
        <pc:picChg chg="add mod">
          <ac:chgData name="Ilg, Wolfgang" userId="54a8abb5-0a32-4c1e-99d0-96eb72d0cd2f" providerId="ADAL" clId="{5DF3CFCF-6838-4428-B5A4-85E3B01AC323}" dt="2026-06-15T08:30:03.350" v="97" actId="1076"/>
          <ac:picMkLst>
            <pc:docMk/>
            <pc:sldMk cId="1003774603" sldId="282"/>
            <ac:picMk id="5" creationId="{69A4667D-38E7-49FF-9879-ABEAF06C6921}"/>
          </ac:picMkLst>
        </pc:picChg>
      </pc:sldChg>
      <pc:sldChg chg="add">
        <pc:chgData name="Ilg, Wolfgang" userId="54a8abb5-0a32-4c1e-99d0-96eb72d0cd2f" providerId="ADAL" clId="{5DF3CFCF-6838-4428-B5A4-85E3B01AC323}" dt="2026-06-15T08:27:10.242" v="12" actId="2890"/>
        <pc:sldMkLst>
          <pc:docMk/>
          <pc:sldMk cId="2269913117" sldId="283"/>
        </pc:sldMkLst>
      </pc:sldChg>
      <pc:sldChg chg="add">
        <pc:chgData name="Ilg, Wolfgang" userId="54a8abb5-0a32-4c1e-99d0-96eb72d0cd2f" providerId="ADAL" clId="{5DF3CFCF-6838-4428-B5A4-85E3B01AC323}" dt="2026-06-15T08:27:10.743" v="13" actId="2890"/>
        <pc:sldMkLst>
          <pc:docMk/>
          <pc:sldMk cId="728258120" sldId="284"/>
        </pc:sldMkLst>
      </pc:sldChg>
      <pc:sldChg chg="add">
        <pc:chgData name="Ilg, Wolfgang" userId="54a8abb5-0a32-4c1e-99d0-96eb72d0cd2f" providerId="ADAL" clId="{5DF3CFCF-6838-4428-B5A4-85E3B01AC323}" dt="2026-06-15T08:27:10.776" v="14" actId="2890"/>
        <pc:sldMkLst>
          <pc:docMk/>
          <pc:sldMk cId="3601632327" sldId="285"/>
        </pc:sldMkLst>
      </pc:sldChg>
      <pc:sldChg chg="add">
        <pc:chgData name="Ilg, Wolfgang" userId="54a8abb5-0a32-4c1e-99d0-96eb72d0cd2f" providerId="ADAL" clId="{5DF3CFCF-6838-4428-B5A4-85E3B01AC323}" dt="2026-06-15T08:27:10.815" v="15" actId="2890"/>
        <pc:sldMkLst>
          <pc:docMk/>
          <pc:sldMk cId="1555190082" sldId="286"/>
        </pc:sldMkLst>
      </pc:sldChg>
      <pc:sldChg chg="add">
        <pc:chgData name="Ilg, Wolfgang" userId="54a8abb5-0a32-4c1e-99d0-96eb72d0cd2f" providerId="ADAL" clId="{5DF3CFCF-6838-4428-B5A4-85E3B01AC323}" dt="2026-06-15T08:27:10.844" v="16" actId="2890"/>
        <pc:sldMkLst>
          <pc:docMk/>
          <pc:sldMk cId="3860305082" sldId="287"/>
        </pc:sldMkLst>
      </pc:sldChg>
      <pc:sldChg chg="add">
        <pc:chgData name="Ilg, Wolfgang" userId="54a8abb5-0a32-4c1e-99d0-96eb72d0cd2f" providerId="ADAL" clId="{5DF3CFCF-6838-4428-B5A4-85E3B01AC323}" dt="2026-06-15T08:27:10.878" v="17" actId="2890"/>
        <pc:sldMkLst>
          <pc:docMk/>
          <pc:sldMk cId="1036904753" sldId="288"/>
        </pc:sldMkLst>
      </pc:sldChg>
      <pc:sldChg chg="add">
        <pc:chgData name="Ilg, Wolfgang" userId="54a8abb5-0a32-4c1e-99d0-96eb72d0cd2f" providerId="ADAL" clId="{5DF3CFCF-6838-4428-B5A4-85E3B01AC323}" dt="2026-06-15T08:27:10.900" v="18" actId="2890"/>
        <pc:sldMkLst>
          <pc:docMk/>
          <pc:sldMk cId="3579190428" sldId="289"/>
        </pc:sldMkLst>
      </pc:sldChg>
      <pc:sldChg chg="add">
        <pc:chgData name="Ilg, Wolfgang" userId="54a8abb5-0a32-4c1e-99d0-96eb72d0cd2f" providerId="ADAL" clId="{5DF3CFCF-6838-4428-B5A4-85E3B01AC323}" dt="2026-06-15T08:27:10.949" v="19" actId="2890"/>
        <pc:sldMkLst>
          <pc:docMk/>
          <pc:sldMk cId="3290020263" sldId="290"/>
        </pc:sldMkLst>
      </pc:sldChg>
      <pc:sldChg chg="add">
        <pc:chgData name="Ilg, Wolfgang" userId="54a8abb5-0a32-4c1e-99d0-96eb72d0cd2f" providerId="ADAL" clId="{5DF3CFCF-6838-4428-B5A4-85E3B01AC323}" dt="2026-06-15T08:27:10.978" v="20" actId="2890"/>
        <pc:sldMkLst>
          <pc:docMk/>
          <pc:sldMk cId="715034444" sldId="291"/>
        </pc:sldMkLst>
      </pc:sldChg>
      <pc:sldChg chg="add">
        <pc:chgData name="Ilg, Wolfgang" userId="54a8abb5-0a32-4c1e-99d0-96eb72d0cd2f" providerId="ADAL" clId="{5DF3CFCF-6838-4428-B5A4-85E3B01AC323}" dt="2026-06-15T08:27:11" v="21" actId="2890"/>
        <pc:sldMkLst>
          <pc:docMk/>
          <pc:sldMk cId="3431425219" sldId="292"/>
        </pc:sldMkLst>
      </pc:sldChg>
      <pc:sldChg chg="add">
        <pc:chgData name="Ilg, Wolfgang" userId="54a8abb5-0a32-4c1e-99d0-96eb72d0cd2f" providerId="ADAL" clId="{5DF3CFCF-6838-4428-B5A4-85E3B01AC323}" dt="2026-06-15T08:27:11.047" v="22" actId="2890"/>
        <pc:sldMkLst>
          <pc:docMk/>
          <pc:sldMk cId="1285255814" sldId="293"/>
        </pc:sldMkLst>
      </pc:sldChg>
      <pc:sldChg chg="add">
        <pc:chgData name="Ilg, Wolfgang" userId="54a8abb5-0a32-4c1e-99d0-96eb72d0cd2f" providerId="ADAL" clId="{5DF3CFCF-6838-4428-B5A4-85E3B01AC323}" dt="2026-06-15T08:27:11.078" v="23" actId="2890"/>
        <pc:sldMkLst>
          <pc:docMk/>
          <pc:sldMk cId="2851704507" sldId="294"/>
        </pc:sldMkLst>
      </pc:sldChg>
      <pc:sldChg chg="add">
        <pc:chgData name="Ilg, Wolfgang" userId="54a8abb5-0a32-4c1e-99d0-96eb72d0cd2f" providerId="ADAL" clId="{5DF3CFCF-6838-4428-B5A4-85E3B01AC323}" dt="2026-06-15T08:27:11.112" v="24" actId="2890"/>
        <pc:sldMkLst>
          <pc:docMk/>
          <pc:sldMk cId="3252383814" sldId="295"/>
        </pc:sldMkLst>
      </pc:sldChg>
      <pc:sldChg chg="add">
        <pc:chgData name="Ilg, Wolfgang" userId="54a8abb5-0a32-4c1e-99d0-96eb72d0cd2f" providerId="ADAL" clId="{5DF3CFCF-6838-4428-B5A4-85E3B01AC323}" dt="2026-06-15T08:27:11.134" v="25" actId="2890"/>
        <pc:sldMkLst>
          <pc:docMk/>
          <pc:sldMk cId="4234911064" sldId="296"/>
        </pc:sldMkLst>
      </pc:sldChg>
      <pc:sldChg chg="add">
        <pc:chgData name="Ilg, Wolfgang" userId="54a8abb5-0a32-4c1e-99d0-96eb72d0cd2f" providerId="ADAL" clId="{5DF3CFCF-6838-4428-B5A4-85E3B01AC323}" dt="2026-06-15T08:27:11.182" v="26" actId="2890"/>
        <pc:sldMkLst>
          <pc:docMk/>
          <pc:sldMk cId="2921786540" sldId="297"/>
        </pc:sldMkLst>
      </pc:sldChg>
      <pc:sldChg chg="add">
        <pc:chgData name="Ilg, Wolfgang" userId="54a8abb5-0a32-4c1e-99d0-96eb72d0cd2f" providerId="ADAL" clId="{5DF3CFCF-6838-4428-B5A4-85E3B01AC323}" dt="2026-06-15T08:27:11.211" v="27" actId="2890"/>
        <pc:sldMkLst>
          <pc:docMk/>
          <pc:sldMk cId="1480762606" sldId="298"/>
        </pc:sldMkLst>
      </pc:sldChg>
      <pc:sldChg chg="add">
        <pc:chgData name="Ilg, Wolfgang" userId="54a8abb5-0a32-4c1e-99d0-96eb72d0cd2f" providerId="ADAL" clId="{5DF3CFCF-6838-4428-B5A4-85E3B01AC323}" dt="2026-06-15T08:27:11.244" v="28" actId="2890"/>
        <pc:sldMkLst>
          <pc:docMk/>
          <pc:sldMk cId="428536604" sldId="299"/>
        </pc:sldMkLst>
      </pc:sldChg>
      <pc:sldChg chg="add">
        <pc:chgData name="Ilg, Wolfgang" userId="54a8abb5-0a32-4c1e-99d0-96eb72d0cd2f" providerId="ADAL" clId="{5DF3CFCF-6838-4428-B5A4-85E3B01AC323}" dt="2026-06-15T08:27:11.279" v="29" actId="2890"/>
        <pc:sldMkLst>
          <pc:docMk/>
          <pc:sldMk cId="2980215224" sldId="300"/>
        </pc:sldMkLst>
      </pc:sldChg>
      <pc:sldChg chg="add">
        <pc:chgData name="Ilg, Wolfgang" userId="54a8abb5-0a32-4c1e-99d0-96eb72d0cd2f" providerId="ADAL" clId="{5DF3CFCF-6838-4428-B5A4-85E3B01AC323}" dt="2026-06-15T08:27:11.312" v="30" actId="2890"/>
        <pc:sldMkLst>
          <pc:docMk/>
          <pc:sldMk cId="3592989364" sldId="301"/>
        </pc:sldMkLst>
      </pc:sldChg>
      <pc:sldChg chg="add">
        <pc:chgData name="Ilg, Wolfgang" userId="54a8abb5-0a32-4c1e-99d0-96eb72d0cd2f" providerId="ADAL" clId="{5DF3CFCF-6838-4428-B5A4-85E3B01AC323}" dt="2026-06-15T08:27:11.348" v="31" actId="2890"/>
        <pc:sldMkLst>
          <pc:docMk/>
          <pc:sldMk cId="1680804900" sldId="302"/>
        </pc:sldMkLst>
      </pc:sldChg>
      <pc:sldChg chg="add">
        <pc:chgData name="Ilg, Wolfgang" userId="54a8abb5-0a32-4c1e-99d0-96eb72d0cd2f" providerId="ADAL" clId="{5DF3CFCF-6838-4428-B5A4-85E3B01AC323}" dt="2026-06-15T08:27:11.379" v="32" actId="2890"/>
        <pc:sldMkLst>
          <pc:docMk/>
          <pc:sldMk cId="1579583612" sldId="303"/>
        </pc:sldMkLst>
      </pc:sldChg>
      <pc:sldChg chg="add">
        <pc:chgData name="Ilg, Wolfgang" userId="54a8abb5-0a32-4c1e-99d0-96eb72d0cd2f" providerId="ADAL" clId="{5DF3CFCF-6838-4428-B5A4-85E3B01AC323}" dt="2026-06-15T08:27:11.412" v="33" actId="2890"/>
        <pc:sldMkLst>
          <pc:docMk/>
          <pc:sldMk cId="1098126288" sldId="304"/>
        </pc:sldMkLst>
      </pc:sldChg>
      <pc:sldChg chg="add">
        <pc:chgData name="Ilg, Wolfgang" userId="54a8abb5-0a32-4c1e-99d0-96eb72d0cd2f" providerId="ADAL" clId="{5DF3CFCF-6838-4428-B5A4-85E3B01AC323}" dt="2026-06-15T08:27:11.448" v="34" actId="2890"/>
        <pc:sldMkLst>
          <pc:docMk/>
          <pc:sldMk cId="181869849" sldId="305"/>
        </pc:sldMkLst>
      </pc:sldChg>
      <pc:sldChg chg="add">
        <pc:chgData name="Ilg, Wolfgang" userId="54a8abb5-0a32-4c1e-99d0-96eb72d0cd2f" providerId="ADAL" clId="{5DF3CFCF-6838-4428-B5A4-85E3B01AC323}" dt="2026-06-15T08:27:11.479" v="35" actId="2890"/>
        <pc:sldMkLst>
          <pc:docMk/>
          <pc:sldMk cId="1146060469" sldId="306"/>
        </pc:sldMkLst>
      </pc:sldChg>
      <pc:sldChg chg="add">
        <pc:chgData name="Ilg, Wolfgang" userId="54a8abb5-0a32-4c1e-99d0-96eb72d0cd2f" providerId="ADAL" clId="{5DF3CFCF-6838-4428-B5A4-85E3B01AC323}" dt="2026-06-15T08:27:11.513" v="36" actId="2890"/>
        <pc:sldMkLst>
          <pc:docMk/>
          <pc:sldMk cId="1676267603" sldId="307"/>
        </pc:sldMkLst>
      </pc:sldChg>
      <pc:sldChg chg="add">
        <pc:chgData name="Ilg, Wolfgang" userId="54a8abb5-0a32-4c1e-99d0-96eb72d0cd2f" providerId="ADAL" clId="{5DF3CFCF-6838-4428-B5A4-85E3B01AC323}" dt="2026-06-15T08:27:11.535" v="37" actId="2890"/>
        <pc:sldMkLst>
          <pc:docMk/>
          <pc:sldMk cId="1674104609" sldId="308"/>
        </pc:sldMkLst>
      </pc:sldChg>
      <pc:sldChg chg="add">
        <pc:chgData name="Ilg, Wolfgang" userId="54a8abb5-0a32-4c1e-99d0-96eb72d0cd2f" providerId="ADAL" clId="{5DF3CFCF-6838-4428-B5A4-85E3B01AC323}" dt="2026-06-15T08:27:11.563" v="38" actId="2890"/>
        <pc:sldMkLst>
          <pc:docMk/>
          <pc:sldMk cId="1531666083" sldId="309"/>
        </pc:sldMkLst>
      </pc:sldChg>
      <pc:sldChg chg="add">
        <pc:chgData name="Ilg, Wolfgang" userId="54a8abb5-0a32-4c1e-99d0-96eb72d0cd2f" providerId="ADAL" clId="{5DF3CFCF-6838-4428-B5A4-85E3B01AC323}" dt="2026-06-15T08:27:11.595" v="39" actId="2890"/>
        <pc:sldMkLst>
          <pc:docMk/>
          <pc:sldMk cId="790969664" sldId="310"/>
        </pc:sldMkLst>
      </pc:sldChg>
      <pc:sldChg chg="add">
        <pc:chgData name="Ilg, Wolfgang" userId="54a8abb5-0a32-4c1e-99d0-96eb72d0cd2f" providerId="ADAL" clId="{5DF3CFCF-6838-4428-B5A4-85E3B01AC323}" dt="2026-06-15T08:27:11.649" v="40" actId="2890"/>
        <pc:sldMkLst>
          <pc:docMk/>
          <pc:sldMk cId="1317962919" sldId="311"/>
        </pc:sldMkLst>
      </pc:sldChg>
      <pc:sldChg chg="add">
        <pc:chgData name="Ilg, Wolfgang" userId="54a8abb5-0a32-4c1e-99d0-96eb72d0cd2f" providerId="ADAL" clId="{5DF3CFCF-6838-4428-B5A4-85E3B01AC323}" dt="2026-06-15T08:27:11.679" v="41" actId="2890"/>
        <pc:sldMkLst>
          <pc:docMk/>
          <pc:sldMk cId="1994285300" sldId="312"/>
        </pc:sldMkLst>
      </pc:sldChg>
      <pc:sldChg chg="add">
        <pc:chgData name="Ilg, Wolfgang" userId="54a8abb5-0a32-4c1e-99d0-96eb72d0cd2f" providerId="ADAL" clId="{5DF3CFCF-6838-4428-B5A4-85E3B01AC323}" dt="2026-06-15T08:27:11.712" v="42" actId="2890"/>
        <pc:sldMkLst>
          <pc:docMk/>
          <pc:sldMk cId="3379551111" sldId="313"/>
        </pc:sldMkLst>
      </pc:sldChg>
      <pc:sldChg chg="add">
        <pc:chgData name="Ilg, Wolfgang" userId="54a8abb5-0a32-4c1e-99d0-96eb72d0cd2f" providerId="ADAL" clId="{5DF3CFCF-6838-4428-B5A4-85E3B01AC323}" dt="2026-06-15T08:27:11.731" v="43" actId="2890"/>
        <pc:sldMkLst>
          <pc:docMk/>
          <pc:sldMk cId="2620020248" sldId="314"/>
        </pc:sldMkLst>
      </pc:sldChg>
      <pc:sldChg chg="add">
        <pc:chgData name="Ilg, Wolfgang" userId="54a8abb5-0a32-4c1e-99d0-96eb72d0cd2f" providerId="ADAL" clId="{5DF3CFCF-6838-4428-B5A4-85E3B01AC323}" dt="2026-06-15T08:27:11.762" v="44" actId="2890"/>
        <pc:sldMkLst>
          <pc:docMk/>
          <pc:sldMk cId="1824185698" sldId="315"/>
        </pc:sldMkLst>
      </pc:sldChg>
      <pc:sldChg chg="add">
        <pc:chgData name="Ilg, Wolfgang" userId="54a8abb5-0a32-4c1e-99d0-96eb72d0cd2f" providerId="ADAL" clId="{5DF3CFCF-6838-4428-B5A4-85E3B01AC323}" dt="2026-06-15T08:27:11.796" v="45" actId="2890"/>
        <pc:sldMkLst>
          <pc:docMk/>
          <pc:sldMk cId="931548049" sldId="316"/>
        </pc:sldMkLst>
      </pc:sldChg>
      <pc:sldChg chg="add">
        <pc:chgData name="Ilg, Wolfgang" userId="54a8abb5-0a32-4c1e-99d0-96eb72d0cd2f" providerId="ADAL" clId="{5DF3CFCF-6838-4428-B5A4-85E3B01AC323}" dt="2026-06-15T08:27:11.834" v="46" actId="2890"/>
        <pc:sldMkLst>
          <pc:docMk/>
          <pc:sldMk cId="4209472299" sldId="317"/>
        </pc:sldMkLst>
      </pc:sldChg>
      <pc:sldChg chg="add">
        <pc:chgData name="Ilg, Wolfgang" userId="54a8abb5-0a32-4c1e-99d0-96eb72d0cd2f" providerId="ADAL" clId="{5DF3CFCF-6838-4428-B5A4-85E3B01AC323}" dt="2026-06-15T08:27:11.863" v="47" actId="2890"/>
        <pc:sldMkLst>
          <pc:docMk/>
          <pc:sldMk cId="1256830558" sldId="318"/>
        </pc:sldMkLst>
      </pc:sldChg>
      <pc:sldChg chg="add">
        <pc:chgData name="Ilg, Wolfgang" userId="54a8abb5-0a32-4c1e-99d0-96eb72d0cd2f" providerId="ADAL" clId="{5DF3CFCF-6838-4428-B5A4-85E3B01AC323}" dt="2026-06-15T08:27:11.897" v="48" actId="2890"/>
        <pc:sldMkLst>
          <pc:docMk/>
          <pc:sldMk cId="4015286984" sldId="319"/>
        </pc:sldMkLst>
      </pc:sldChg>
      <pc:sldChg chg="add">
        <pc:chgData name="Ilg, Wolfgang" userId="54a8abb5-0a32-4c1e-99d0-96eb72d0cd2f" providerId="ADAL" clId="{5DF3CFCF-6838-4428-B5A4-85E3B01AC323}" dt="2026-06-15T08:27:11.929" v="49" actId="2890"/>
        <pc:sldMkLst>
          <pc:docMk/>
          <pc:sldMk cId="1185676452" sldId="320"/>
        </pc:sldMkLst>
      </pc:sldChg>
      <pc:sldChg chg="add">
        <pc:chgData name="Ilg, Wolfgang" userId="54a8abb5-0a32-4c1e-99d0-96eb72d0cd2f" providerId="ADAL" clId="{5DF3CFCF-6838-4428-B5A4-85E3B01AC323}" dt="2026-06-15T08:27:11.963" v="50" actId="2890"/>
        <pc:sldMkLst>
          <pc:docMk/>
          <pc:sldMk cId="3302651504" sldId="321"/>
        </pc:sldMkLst>
      </pc:sldChg>
      <pc:sldChg chg="add">
        <pc:chgData name="Ilg, Wolfgang" userId="54a8abb5-0a32-4c1e-99d0-96eb72d0cd2f" providerId="ADAL" clId="{5DF3CFCF-6838-4428-B5A4-85E3B01AC323}" dt="2026-06-15T08:27:11.996" v="51" actId="2890"/>
        <pc:sldMkLst>
          <pc:docMk/>
          <pc:sldMk cId="1356069698" sldId="322"/>
        </pc:sldMkLst>
      </pc:sldChg>
      <pc:sldChg chg="add">
        <pc:chgData name="Ilg, Wolfgang" userId="54a8abb5-0a32-4c1e-99d0-96eb72d0cd2f" providerId="ADAL" clId="{5DF3CFCF-6838-4428-B5A4-85E3B01AC323}" dt="2026-06-15T08:27:12.031" v="52" actId="2890"/>
        <pc:sldMkLst>
          <pc:docMk/>
          <pc:sldMk cId="996162079" sldId="323"/>
        </pc:sldMkLst>
      </pc:sldChg>
      <pc:sldChg chg="add">
        <pc:chgData name="Ilg, Wolfgang" userId="54a8abb5-0a32-4c1e-99d0-96eb72d0cd2f" providerId="ADAL" clId="{5DF3CFCF-6838-4428-B5A4-85E3B01AC323}" dt="2026-06-15T08:27:12.063" v="53" actId="2890"/>
        <pc:sldMkLst>
          <pc:docMk/>
          <pc:sldMk cId="341447884" sldId="324"/>
        </pc:sldMkLst>
      </pc:sldChg>
      <pc:sldChg chg="add">
        <pc:chgData name="Ilg, Wolfgang" userId="54a8abb5-0a32-4c1e-99d0-96eb72d0cd2f" providerId="ADAL" clId="{5DF3CFCF-6838-4428-B5A4-85E3B01AC323}" dt="2026-06-15T08:27:12.096" v="54" actId="2890"/>
        <pc:sldMkLst>
          <pc:docMk/>
          <pc:sldMk cId="2690048213" sldId="325"/>
        </pc:sldMkLst>
      </pc:sldChg>
      <pc:sldChg chg="add">
        <pc:chgData name="Ilg, Wolfgang" userId="54a8abb5-0a32-4c1e-99d0-96eb72d0cd2f" providerId="ADAL" clId="{5DF3CFCF-6838-4428-B5A4-85E3B01AC323}" dt="2026-06-15T08:27:12.132" v="55" actId="2890"/>
        <pc:sldMkLst>
          <pc:docMk/>
          <pc:sldMk cId="2192303612" sldId="326"/>
        </pc:sldMkLst>
      </pc:sldChg>
      <pc:sldChg chg="add">
        <pc:chgData name="Ilg, Wolfgang" userId="54a8abb5-0a32-4c1e-99d0-96eb72d0cd2f" providerId="ADAL" clId="{5DF3CFCF-6838-4428-B5A4-85E3B01AC323}" dt="2026-06-15T08:27:12.163" v="56" actId="2890"/>
        <pc:sldMkLst>
          <pc:docMk/>
          <pc:sldMk cId="2273314725" sldId="327"/>
        </pc:sldMkLst>
      </pc:sldChg>
      <pc:sldChg chg="add">
        <pc:chgData name="Ilg, Wolfgang" userId="54a8abb5-0a32-4c1e-99d0-96eb72d0cd2f" providerId="ADAL" clId="{5DF3CFCF-6838-4428-B5A4-85E3B01AC323}" dt="2026-06-15T08:27:12.396" v="57" actId="2890"/>
        <pc:sldMkLst>
          <pc:docMk/>
          <pc:sldMk cId="213500298" sldId="328"/>
        </pc:sldMkLst>
      </pc:sldChg>
      <pc:sldChg chg="add">
        <pc:chgData name="Ilg, Wolfgang" userId="54a8abb5-0a32-4c1e-99d0-96eb72d0cd2f" providerId="ADAL" clId="{5DF3CFCF-6838-4428-B5A4-85E3B01AC323}" dt="2026-06-15T08:27:12.896" v="58" actId="2890"/>
        <pc:sldMkLst>
          <pc:docMk/>
          <pc:sldMk cId="4197701156" sldId="329"/>
        </pc:sldMkLst>
      </pc:sldChg>
      <pc:sldChg chg="add">
        <pc:chgData name="Ilg, Wolfgang" userId="54a8abb5-0a32-4c1e-99d0-96eb72d0cd2f" providerId="ADAL" clId="{5DF3CFCF-6838-4428-B5A4-85E3B01AC323}" dt="2026-06-15T08:27:12.937" v="59" actId="2890"/>
        <pc:sldMkLst>
          <pc:docMk/>
          <pc:sldMk cId="2116584879" sldId="330"/>
        </pc:sldMkLst>
      </pc:sldChg>
      <pc:sldChg chg="add">
        <pc:chgData name="Ilg, Wolfgang" userId="54a8abb5-0a32-4c1e-99d0-96eb72d0cd2f" providerId="ADAL" clId="{5DF3CFCF-6838-4428-B5A4-85E3B01AC323}" dt="2026-06-15T08:27:12.964" v="60" actId="2890"/>
        <pc:sldMkLst>
          <pc:docMk/>
          <pc:sldMk cId="4063810576" sldId="331"/>
        </pc:sldMkLst>
      </pc:sldChg>
      <pc:sldChg chg="add">
        <pc:chgData name="Ilg, Wolfgang" userId="54a8abb5-0a32-4c1e-99d0-96eb72d0cd2f" providerId="ADAL" clId="{5DF3CFCF-6838-4428-B5A4-85E3B01AC323}" dt="2026-06-15T08:27:12.999" v="61" actId="2890"/>
        <pc:sldMkLst>
          <pc:docMk/>
          <pc:sldMk cId="2613406035" sldId="332"/>
        </pc:sldMkLst>
      </pc:sldChg>
      <pc:sldChg chg="add">
        <pc:chgData name="Ilg, Wolfgang" userId="54a8abb5-0a32-4c1e-99d0-96eb72d0cd2f" providerId="ADAL" clId="{5DF3CFCF-6838-4428-B5A4-85E3B01AC323}" dt="2026-06-15T08:27:13.031" v="62" actId="2890"/>
        <pc:sldMkLst>
          <pc:docMk/>
          <pc:sldMk cId="1797819872" sldId="333"/>
        </pc:sldMkLst>
      </pc:sldChg>
      <pc:sldChg chg="add">
        <pc:chgData name="Ilg, Wolfgang" userId="54a8abb5-0a32-4c1e-99d0-96eb72d0cd2f" providerId="ADAL" clId="{5DF3CFCF-6838-4428-B5A4-85E3B01AC323}" dt="2026-06-15T08:27:13.065" v="63" actId="2890"/>
        <pc:sldMkLst>
          <pc:docMk/>
          <pc:sldMk cId="590329541" sldId="334"/>
        </pc:sldMkLst>
      </pc:sldChg>
      <pc:sldChg chg="add">
        <pc:chgData name="Ilg, Wolfgang" userId="54a8abb5-0a32-4c1e-99d0-96eb72d0cd2f" providerId="ADAL" clId="{5DF3CFCF-6838-4428-B5A4-85E3B01AC323}" dt="2026-06-15T08:27:13.097" v="64" actId="2890"/>
        <pc:sldMkLst>
          <pc:docMk/>
          <pc:sldMk cId="3314575877" sldId="335"/>
        </pc:sldMkLst>
      </pc:sldChg>
      <pc:sldChg chg="add">
        <pc:chgData name="Ilg, Wolfgang" userId="54a8abb5-0a32-4c1e-99d0-96eb72d0cd2f" providerId="ADAL" clId="{5DF3CFCF-6838-4428-B5A4-85E3B01AC323}" dt="2026-06-15T08:27:13.139" v="65" actId="2890"/>
        <pc:sldMkLst>
          <pc:docMk/>
          <pc:sldMk cId="2463149121" sldId="336"/>
        </pc:sldMkLst>
      </pc:sldChg>
      <pc:sldChg chg="add">
        <pc:chgData name="Ilg, Wolfgang" userId="54a8abb5-0a32-4c1e-99d0-96eb72d0cd2f" providerId="ADAL" clId="{5DF3CFCF-6838-4428-B5A4-85E3B01AC323}" dt="2026-06-15T08:27:13.165" v="66" actId="2890"/>
        <pc:sldMkLst>
          <pc:docMk/>
          <pc:sldMk cId="3937241681" sldId="337"/>
        </pc:sldMkLst>
      </pc:sldChg>
      <pc:sldChg chg="add">
        <pc:chgData name="Ilg, Wolfgang" userId="54a8abb5-0a32-4c1e-99d0-96eb72d0cd2f" providerId="ADAL" clId="{5DF3CFCF-6838-4428-B5A4-85E3B01AC323}" dt="2026-06-15T08:27:13.199" v="67" actId="2890"/>
        <pc:sldMkLst>
          <pc:docMk/>
          <pc:sldMk cId="3325023152" sldId="338"/>
        </pc:sldMkLst>
      </pc:sldChg>
      <pc:sldChg chg="add">
        <pc:chgData name="Ilg, Wolfgang" userId="54a8abb5-0a32-4c1e-99d0-96eb72d0cd2f" providerId="ADAL" clId="{5DF3CFCF-6838-4428-B5A4-85E3B01AC323}" dt="2026-06-15T08:27:13.231" v="68" actId="2890"/>
        <pc:sldMkLst>
          <pc:docMk/>
          <pc:sldMk cId="4024257830" sldId="339"/>
        </pc:sldMkLst>
      </pc:sldChg>
      <pc:sldChg chg="add">
        <pc:chgData name="Ilg, Wolfgang" userId="54a8abb5-0a32-4c1e-99d0-96eb72d0cd2f" providerId="ADAL" clId="{5DF3CFCF-6838-4428-B5A4-85E3B01AC323}" dt="2026-06-15T08:27:13.266" v="69" actId="2890"/>
        <pc:sldMkLst>
          <pc:docMk/>
          <pc:sldMk cId="839210516" sldId="340"/>
        </pc:sldMkLst>
      </pc:sldChg>
      <pc:sldChg chg="add">
        <pc:chgData name="Ilg, Wolfgang" userId="54a8abb5-0a32-4c1e-99d0-96eb72d0cd2f" providerId="ADAL" clId="{5DF3CFCF-6838-4428-B5A4-85E3B01AC323}" dt="2026-06-15T08:27:13.297" v="70" actId="2890"/>
        <pc:sldMkLst>
          <pc:docMk/>
          <pc:sldMk cId="1578220057" sldId="341"/>
        </pc:sldMkLst>
      </pc:sldChg>
      <pc:sldChg chg="add">
        <pc:chgData name="Ilg, Wolfgang" userId="54a8abb5-0a32-4c1e-99d0-96eb72d0cd2f" providerId="ADAL" clId="{5DF3CFCF-6838-4428-B5A4-85E3B01AC323}" dt="2026-06-15T08:27:13.334" v="71" actId="2890"/>
        <pc:sldMkLst>
          <pc:docMk/>
          <pc:sldMk cId="3657512746" sldId="342"/>
        </pc:sldMkLst>
      </pc:sldChg>
      <pc:sldChg chg="add">
        <pc:chgData name="Ilg, Wolfgang" userId="54a8abb5-0a32-4c1e-99d0-96eb72d0cd2f" providerId="ADAL" clId="{5DF3CFCF-6838-4428-B5A4-85E3B01AC323}" dt="2026-06-15T08:27:13.366" v="72" actId="2890"/>
        <pc:sldMkLst>
          <pc:docMk/>
          <pc:sldMk cId="3820220559" sldId="343"/>
        </pc:sldMkLst>
      </pc:sldChg>
      <pc:sldChg chg="add">
        <pc:chgData name="Ilg, Wolfgang" userId="54a8abb5-0a32-4c1e-99d0-96eb72d0cd2f" providerId="ADAL" clId="{5DF3CFCF-6838-4428-B5A4-85E3B01AC323}" dt="2026-06-15T08:27:13.398" v="73" actId="2890"/>
        <pc:sldMkLst>
          <pc:docMk/>
          <pc:sldMk cId="709545668" sldId="344"/>
        </pc:sldMkLst>
      </pc:sldChg>
      <pc:sldChg chg="add">
        <pc:chgData name="Ilg, Wolfgang" userId="54a8abb5-0a32-4c1e-99d0-96eb72d0cd2f" providerId="ADAL" clId="{5DF3CFCF-6838-4428-B5A4-85E3B01AC323}" dt="2026-06-15T08:27:13.434" v="74" actId="2890"/>
        <pc:sldMkLst>
          <pc:docMk/>
          <pc:sldMk cId="2267102482" sldId="345"/>
        </pc:sldMkLst>
      </pc:sldChg>
      <pc:sldChg chg="add">
        <pc:chgData name="Ilg, Wolfgang" userId="54a8abb5-0a32-4c1e-99d0-96eb72d0cd2f" providerId="ADAL" clId="{5DF3CFCF-6838-4428-B5A4-85E3B01AC323}" dt="2026-06-15T08:27:13.466" v="75" actId="2890"/>
        <pc:sldMkLst>
          <pc:docMk/>
          <pc:sldMk cId="3226142417" sldId="346"/>
        </pc:sldMkLst>
      </pc:sldChg>
      <pc:sldChg chg="add">
        <pc:chgData name="Ilg, Wolfgang" userId="54a8abb5-0a32-4c1e-99d0-96eb72d0cd2f" providerId="ADAL" clId="{5DF3CFCF-6838-4428-B5A4-85E3B01AC323}" dt="2026-06-15T08:27:13.498" v="76" actId="2890"/>
        <pc:sldMkLst>
          <pc:docMk/>
          <pc:sldMk cId="1509944151" sldId="347"/>
        </pc:sldMkLst>
      </pc:sldChg>
      <pc:sldChg chg="add">
        <pc:chgData name="Ilg, Wolfgang" userId="54a8abb5-0a32-4c1e-99d0-96eb72d0cd2f" providerId="ADAL" clId="{5DF3CFCF-6838-4428-B5A4-85E3B01AC323}" dt="2026-06-15T08:27:13.524" v="77" actId="2890"/>
        <pc:sldMkLst>
          <pc:docMk/>
          <pc:sldMk cId="3752788839" sldId="348"/>
        </pc:sldMkLst>
      </pc:sldChg>
      <pc:sldChg chg="add">
        <pc:chgData name="Ilg, Wolfgang" userId="54a8abb5-0a32-4c1e-99d0-96eb72d0cd2f" providerId="ADAL" clId="{5DF3CFCF-6838-4428-B5A4-85E3B01AC323}" dt="2026-06-15T08:27:13.569" v="78" actId="2890"/>
        <pc:sldMkLst>
          <pc:docMk/>
          <pc:sldMk cId="1467682042" sldId="349"/>
        </pc:sldMkLst>
      </pc:sldChg>
      <pc:sldChg chg="add">
        <pc:chgData name="Ilg, Wolfgang" userId="54a8abb5-0a32-4c1e-99d0-96eb72d0cd2f" providerId="ADAL" clId="{5DF3CFCF-6838-4428-B5A4-85E3B01AC323}" dt="2026-06-15T08:27:13.598" v="79" actId="2890"/>
        <pc:sldMkLst>
          <pc:docMk/>
          <pc:sldMk cId="3813245808" sldId="350"/>
        </pc:sldMkLst>
      </pc:sldChg>
      <pc:sldChg chg="add">
        <pc:chgData name="Ilg, Wolfgang" userId="54a8abb5-0a32-4c1e-99d0-96eb72d0cd2f" providerId="ADAL" clId="{5DF3CFCF-6838-4428-B5A4-85E3B01AC323}" dt="2026-06-15T08:27:13.852" v="80" actId="2890"/>
        <pc:sldMkLst>
          <pc:docMk/>
          <pc:sldMk cId="3828871603" sldId="351"/>
        </pc:sldMkLst>
      </pc:sldChg>
      <pc:sldChg chg="add">
        <pc:chgData name="Ilg, Wolfgang" userId="54a8abb5-0a32-4c1e-99d0-96eb72d0cd2f" providerId="ADAL" clId="{5DF3CFCF-6838-4428-B5A4-85E3B01AC323}" dt="2026-06-15T08:27:14.031" v="81" actId="2890"/>
        <pc:sldMkLst>
          <pc:docMk/>
          <pc:sldMk cId="3537306908" sldId="352"/>
        </pc:sldMkLst>
      </pc:sldChg>
      <pc:sldChg chg="add">
        <pc:chgData name="Ilg, Wolfgang" userId="54a8abb5-0a32-4c1e-99d0-96eb72d0cd2f" providerId="ADAL" clId="{5DF3CFCF-6838-4428-B5A4-85E3B01AC323}" dt="2026-06-15T08:27:14.199" v="82" actId="2890"/>
        <pc:sldMkLst>
          <pc:docMk/>
          <pc:sldMk cId="392873116" sldId="353"/>
        </pc:sldMkLst>
      </pc:sldChg>
      <pc:sldChg chg="add">
        <pc:chgData name="Ilg, Wolfgang" userId="54a8abb5-0a32-4c1e-99d0-96eb72d0cd2f" providerId="ADAL" clId="{5DF3CFCF-6838-4428-B5A4-85E3B01AC323}" dt="2026-06-15T08:27:14.465" v="83" actId="2890"/>
        <pc:sldMkLst>
          <pc:docMk/>
          <pc:sldMk cId="1320293441" sldId="354"/>
        </pc:sldMkLst>
      </pc:sldChg>
      <pc:sldMasterChg chg="delSldLayout modSldLayout">
        <pc:chgData name="Ilg, Wolfgang" userId="54a8abb5-0a32-4c1e-99d0-96eb72d0cd2f" providerId="ADAL" clId="{5DF3CFCF-6838-4428-B5A4-85E3B01AC323}" dt="2026-06-15T08:26:26.700" v="2" actId="478"/>
        <pc:sldMasterMkLst>
          <pc:docMk/>
          <pc:sldMasterMk cId="0" sldId="2147483686"/>
        </pc:sldMasterMkLst>
        <pc:sldLayoutChg chg="del">
          <pc:chgData name="Ilg, Wolfgang" userId="54a8abb5-0a32-4c1e-99d0-96eb72d0cd2f" providerId="ADAL" clId="{5DF3CFCF-6838-4428-B5A4-85E3B01AC323}" dt="2026-06-15T08:26:17.694" v="0" actId="2696"/>
          <pc:sldLayoutMkLst>
            <pc:docMk/>
            <pc:sldMasterMk cId="0" sldId="2147483686"/>
            <pc:sldLayoutMk cId="0" sldId="2147483688"/>
          </pc:sldLayoutMkLst>
        </pc:sldLayoutChg>
        <pc:sldLayoutChg chg="delSp mod">
          <pc:chgData name="Ilg, Wolfgang" userId="54a8abb5-0a32-4c1e-99d0-96eb72d0cd2f" providerId="ADAL" clId="{5DF3CFCF-6838-4428-B5A4-85E3B01AC323}" dt="2026-06-15T08:26:26.700" v="2" actId="478"/>
          <pc:sldLayoutMkLst>
            <pc:docMk/>
            <pc:sldMasterMk cId="0" sldId="2147483686"/>
            <pc:sldLayoutMk cId="3285567913" sldId="2147483693"/>
          </pc:sldLayoutMkLst>
          <pc:spChg chg="del">
            <ac:chgData name="Ilg, Wolfgang" userId="54a8abb5-0a32-4c1e-99d0-96eb72d0cd2f" providerId="ADAL" clId="{5DF3CFCF-6838-4428-B5A4-85E3B01AC323}" dt="2026-06-15T08:26:23.772" v="1" actId="478"/>
            <ac:spMkLst>
              <pc:docMk/>
              <pc:sldMasterMk cId="0" sldId="2147483686"/>
              <pc:sldLayoutMk cId="3285567913" sldId="2147483693"/>
              <ac:spMk id="3" creationId="{00000000-0000-0000-0000-000000000000}"/>
            </ac:spMkLst>
          </pc:spChg>
          <pc:spChg chg="del">
            <ac:chgData name="Ilg, Wolfgang" userId="54a8abb5-0a32-4c1e-99d0-96eb72d0cd2f" providerId="ADAL" clId="{5DF3CFCF-6838-4428-B5A4-85E3B01AC323}" dt="2026-06-15T08:26:26.700" v="2" actId="478"/>
            <ac:spMkLst>
              <pc:docMk/>
              <pc:sldMasterMk cId="0" sldId="2147483686"/>
              <pc:sldLayoutMk cId="3285567913" sldId="2147483693"/>
              <ac:spMk id="4" creationId="{5009CDD7-C7A5-4EB6-9CBC-933E088D9DCF}"/>
            </ac:spMkLst>
          </pc:spChg>
        </pc:sldLayoutChg>
      </pc:sldMaster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575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Datumsplatzhalter 2"/>
          <p:cNvSpPr>
            <a:spLocks noGrp="1"/>
          </p:cNvSpPr>
          <p:nvPr>
            <p:ph type="dt" sz="quarter" idx="1"/>
          </p:nvPr>
        </p:nvSpPr>
        <p:spPr>
          <a:xfrm>
            <a:off x="4021138" y="0"/>
            <a:ext cx="3076575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271E86F-18B8-4568-8FDD-E6F225BBCD49}" type="datetimeFigureOut">
              <a:rPr lang="de-DE" smtClean="0">
                <a:latin typeface="Arial" panose="020B0604020202020204" pitchFamily="34" charset="0"/>
                <a:cs typeface="Arial" panose="020B0604020202020204" pitchFamily="34" charset="0"/>
              </a:rPr>
              <a:t>17.06.2026</a:t>
            </a:fld>
            <a:endParaRPr lang="de-D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2"/>
          </p:nvPr>
        </p:nvSpPr>
        <p:spPr>
          <a:xfrm>
            <a:off x="0" y="9721850"/>
            <a:ext cx="3076575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3"/>
          </p:nvPr>
        </p:nvSpPr>
        <p:spPr>
          <a:xfrm>
            <a:off x="4021138" y="9721850"/>
            <a:ext cx="3076575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E7E66A7-E737-4209-8DFA-5296C9A716C2}" type="slidenum">
              <a:rPr lang="de-DE" smtClean="0">
                <a:latin typeface="Arial" panose="020B0604020202020204" pitchFamily="34" charset="0"/>
                <a:cs typeface="Arial" panose="020B0604020202020204" pitchFamily="34" charset="0"/>
              </a:rPr>
              <a:t>‹Nr.›</a:t>
            </a:fld>
            <a:endParaRPr lang="de-D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3747313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363" cy="5117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48" tIns="49524" rIns="99048" bIns="49524" numCol="1" anchor="t" anchorCtr="0" compatLnSpc="1">
            <a:prstTxWarp prst="textNoShape">
              <a:avLst/>
            </a:prstTxWarp>
          </a:bodyPr>
          <a:lstStyle>
            <a:lvl1pPr>
              <a:defRPr sz="1300">
                <a:latin typeface="Arial" charset="0"/>
              </a:defRPr>
            </a:lvl1pPr>
          </a:lstStyle>
          <a:p>
            <a:endParaRPr lang="de-DE" dirty="0"/>
          </a:p>
        </p:txBody>
      </p:sp>
      <p:sp>
        <p:nvSpPr>
          <p:cNvPr id="5939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294" y="0"/>
            <a:ext cx="3076363" cy="5117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48" tIns="49524" rIns="99048" bIns="49524" numCol="1" anchor="t" anchorCtr="0" compatLnSpc="1">
            <a:prstTxWarp prst="textNoShape">
              <a:avLst/>
            </a:prstTxWarp>
          </a:bodyPr>
          <a:lstStyle>
            <a:lvl1pPr algn="r">
              <a:defRPr sz="1300">
                <a:latin typeface="Arial" charset="0"/>
              </a:defRPr>
            </a:lvl1pPr>
          </a:lstStyle>
          <a:p>
            <a:endParaRPr lang="de-DE"/>
          </a:p>
        </p:txBody>
      </p:sp>
      <p:sp>
        <p:nvSpPr>
          <p:cNvPr id="5939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39700" y="768350"/>
            <a:ext cx="6819900" cy="383698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5939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930" y="4861441"/>
            <a:ext cx="5679440" cy="46055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48" tIns="49524" rIns="99048" bIns="4952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939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21106"/>
            <a:ext cx="3076363" cy="5117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48" tIns="49524" rIns="99048" bIns="49524" numCol="1" anchor="b" anchorCtr="0" compatLnSpc="1">
            <a:prstTxWarp prst="textNoShape">
              <a:avLst/>
            </a:prstTxWarp>
          </a:bodyPr>
          <a:lstStyle>
            <a:lvl1pPr>
              <a:defRPr sz="1300">
                <a:latin typeface="Arial" charset="0"/>
              </a:defRPr>
            </a:lvl1pPr>
          </a:lstStyle>
          <a:p>
            <a:endParaRPr lang="de-DE"/>
          </a:p>
        </p:txBody>
      </p:sp>
      <p:sp>
        <p:nvSpPr>
          <p:cNvPr id="5939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294" y="9721106"/>
            <a:ext cx="3076363" cy="5117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48" tIns="49524" rIns="99048" bIns="49524" numCol="1" anchor="b" anchorCtr="0" compatLnSpc="1">
            <a:prstTxWarp prst="textNoShape">
              <a:avLst/>
            </a:prstTxWarp>
          </a:bodyPr>
          <a:lstStyle>
            <a:lvl1pPr algn="r">
              <a:defRPr sz="1300">
                <a:latin typeface="Arial" charset="0"/>
              </a:defRPr>
            </a:lvl1pPr>
          </a:lstStyle>
          <a:p>
            <a:fld id="{23C97FC0-FE67-48BF-A7BD-C24D40F5CD1A}" type="slidenum">
              <a:rPr lang="de-DE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4264149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Grafik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/>
              <a:t>Mastertitelformat bearbeiten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285567913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5" name="Rectangle 9"/>
          <p:cNvSpPr>
            <a:spLocks noGrp="1" noChangeArrowheads="1"/>
          </p:cNvSpPr>
          <p:nvPr>
            <p:ph type="title"/>
          </p:nvPr>
        </p:nvSpPr>
        <p:spPr bwMode="auto">
          <a:xfrm>
            <a:off x="161843" y="1"/>
            <a:ext cx="10660557" cy="1196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endParaRPr lang="en-US" dirty="0"/>
          </a:p>
        </p:txBody>
      </p:sp>
      <p:sp>
        <p:nvSpPr>
          <p:cNvPr id="4106" name="Rectangle 10"/>
          <p:cNvSpPr>
            <a:spLocks noGrp="1" noChangeArrowheads="1"/>
          </p:cNvSpPr>
          <p:nvPr>
            <p:ph type="body" idx="1"/>
          </p:nvPr>
        </p:nvSpPr>
        <p:spPr bwMode="auto">
          <a:xfrm>
            <a:off x="161842" y="1484312"/>
            <a:ext cx="11868316" cy="51430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err="1"/>
              <a:t>Klicken</a:t>
            </a:r>
            <a:r>
              <a:rPr lang="en-US" dirty="0"/>
              <a:t> Sie, um die </a:t>
            </a:r>
            <a:r>
              <a:rPr lang="en-US" dirty="0" err="1"/>
              <a:t>Formate</a:t>
            </a:r>
            <a:r>
              <a:rPr lang="en-US" dirty="0"/>
              <a:t> des </a:t>
            </a:r>
            <a:r>
              <a:rPr lang="en-US" dirty="0" err="1"/>
              <a:t>Vorlagentextes</a:t>
            </a:r>
            <a:r>
              <a:rPr lang="en-US" dirty="0"/>
              <a:t> </a:t>
            </a:r>
            <a:r>
              <a:rPr lang="en-US" dirty="0" err="1"/>
              <a:t>zu</a:t>
            </a:r>
            <a:r>
              <a:rPr lang="en-US" dirty="0"/>
              <a:t> </a:t>
            </a:r>
            <a:r>
              <a:rPr lang="en-US" dirty="0" err="1"/>
              <a:t>bearbeiten</a:t>
            </a:r>
            <a:endParaRPr lang="en-US" dirty="0"/>
          </a:p>
          <a:p>
            <a:pPr lvl="1"/>
            <a:r>
              <a:rPr lang="en-US" dirty="0" err="1"/>
              <a:t>Zweite</a:t>
            </a:r>
            <a:r>
              <a:rPr lang="en-US" dirty="0"/>
              <a:t> Ebene</a:t>
            </a:r>
          </a:p>
          <a:p>
            <a:pPr lvl="2"/>
            <a:r>
              <a:rPr lang="en-US" dirty="0" err="1"/>
              <a:t>Dritte</a:t>
            </a:r>
            <a:r>
              <a:rPr lang="en-US" dirty="0"/>
              <a:t> Ebene</a:t>
            </a:r>
          </a:p>
          <a:p>
            <a:pPr lvl="3"/>
            <a:r>
              <a:rPr lang="en-US" dirty="0" err="1"/>
              <a:t>Vierte</a:t>
            </a:r>
            <a:r>
              <a:rPr lang="en-US" dirty="0"/>
              <a:t> Ebene</a:t>
            </a:r>
          </a:p>
          <a:p>
            <a:pPr lvl="4"/>
            <a:r>
              <a:rPr lang="en-US" dirty="0" err="1"/>
              <a:t>Fünfte</a:t>
            </a:r>
            <a:r>
              <a:rPr lang="en-US" dirty="0"/>
              <a:t> Ebene</a:t>
            </a: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B8557734-779F-429C-87BD-DF5CDE0491F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47415" y="25879"/>
            <a:ext cx="764675" cy="1171098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93" r:id="rId1"/>
  </p:sldLayoutIdLst>
  <p:transition/>
  <p:hf hd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2"/>
          </a:solidFill>
          <a:effectLst/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5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5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://www.freizeitenevaluation.de/gute-reise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://www.freizeitenevaluation.de/gute-reise" TargetMode="Externa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hyperlink" Target="http://www.freizeitenevaluation.de/gute-reise" TargetMode="Externa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hyperlink" Target="http://www.freizeitenevaluation.de/gute-reise" TargetMode="Externa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hyperlink" Target="http://www.freizeitenevaluation.de/gute-reise" TargetMode="Externa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hyperlink" Target="http://www.freizeitenevaluation.de/gute-reise" TargetMode="Externa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hyperlink" Target="http://www.freizeitenevaluation.de/gute-reise" TargetMode="Externa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hyperlink" Target="http://www.freizeitenevaluation.de/gute-reise" TargetMode="Externa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hyperlink" Target="http://www.freizeitenevaluation.de/gute-reise" TargetMode="Externa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hyperlink" Target="http://www.freizeitenevaluation.de/gute-reise" TargetMode="Externa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hyperlink" Target="http://www.freizeitenevaluation.de/gute-reise" TargetMode="Externa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hyperlink" Target="http://www.freizeitenevaluation.de/gute-reise" TargetMode="Externa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hyperlink" Target="http://www.freizeitenevaluation.de/gute-reise" TargetMode="Externa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CC494A7-136A-4D30-B551-3B62CA0E04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2DB4B10C-1D8E-4823-902C-7184AA32D6C4}"/>
              </a:ext>
            </a:extLst>
          </p:cNvPr>
          <p:cNvSpPr txBox="1">
            <a:spLocks/>
          </p:cNvSpPr>
          <p:nvPr/>
        </p:nvSpPr>
        <p:spPr bwMode="auto">
          <a:xfrm>
            <a:off x="161841" y="6400801"/>
            <a:ext cx="11868317" cy="379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 fontScale="32500" lnSpcReduction="20000"/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Font typeface="Wingdings" pitchFamily="2" charset="2"/>
              <a:buNone/>
              <a:tabLst>
                <a:tab pos="11700000" algn="r"/>
              </a:tabLst>
            </a:pPr>
            <a:r>
              <a:rPr lang="de-DE" kern="0" dirty="0"/>
              <a:t>Quelle: Ilg, Wolfgang / Dubiski, Judith (2026): Kinderfreizeiten und Jugendfreizeiten aus Sicht von Mitarbeitenden und Teilnehmenden. Quantitative Datenauswertung der Panelstudie 2019 bis 2024. </a:t>
            </a:r>
            <a:br>
              <a:rPr lang="de-DE" kern="0" dirty="0"/>
            </a:br>
            <a:r>
              <a:rPr lang="de-DE" kern="0" dirty="0"/>
              <a:t>In: Ilg, Wolfgang / Dubiski, Judith (Hrsg.): Gute Reise – Empirische Erkenntnisse und Perspektiven zu Kinder- und Jugendfreizeiten. Weinheim und Basel: Beltz Juventa, S. 43-182. Open Access: </a:t>
            </a:r>
            <a:r>
              <a:rPr lang="de-DE" kern="0" dirty="0">
                <a:hlinkClick r:id="rId2"/>
              </a:rPr>
              <a:t>www.freizeitenevaluation.de/gute-reise</a:t>
            </a:r>
            <a:r>
              <a:rPr lang="de-DE" kern="0" dirty="0"/>
              <a:t> 	Tabelle 1, S. 52</a:t>
            </a:r>
          </a:p>
          <a:p>
            <a:pPr marL="0" indent="0">
              <a:buFont typeface="Wingdings" pitchFamily="2" charset="2"/>
              <a:buNone/>
            </a:pPr>
            <a:endParaRPr lang="de-DE" kern="0" dirty="0"/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3631C9DD-5709-4E38-9799-678A42E4022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1841" y="1426723"/>
            <a:ext cx="7920000" cy="14673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3327321"/>
      </p:ext>
    </p:extLst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CC494A7-136A-4D30-B551-3B62CA0E04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2DB4B10C-1D8E-4823-902C-7184AA32D6C4}"/>
              </a:ext>
            </a:extLst>
          </p:cNvPr>
          <p:cNvSpPr txBox="1">
            <a:spLocks/>
          </p:cNvSpPr>
          <p:nvPr/>
        </p:nvSpPr>
        <p:spPr bwMode="auto">
          <a:xfrm>
            <a:off x="161841" y="6400801"/>
            <a:ext cx="11868317" cy="379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 fontScale="32500" lnSpcReduction="20000"/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Font typeface="Wingdings" pitchFamily="2" charset="2"/>
              <a:buNone/>
              <a:tabLst>
                <a:tab pos="11700000" algn="r"/>
              </a:tabLst>
            </a:pPr>
            <a:r>
              <a:rPr lang="de-DE" kern="0" dirty="0"/>
              <a:t>Quelle: Ilg, Wolfgang / Dubiski, Judith (2026): Kinderfreizeiten und Jugendfreizeiten aus Sicht von Mitarbeitenden und Teilnehmenden. Quantitative Datenauswertung der Panelstudie 2019 bis 2024. </a:t>
            </a:r>
            <a:br>
              <a:rPr lang="de-DE" kern="0" dirty="0"/>
            </a:br>
            <a:r>
              <a:rPr lang="de-DE" kern="0" dirty="0"/>
              <a:t>In: Ilg, Wolfgang / Dubiski, Judith (Hrsg.): Gute Reise – Empirische Erkenntnisse und Perspektiven zu Kinder- und Jugendfreizeiten. Weinheim und Basel: Beltz Juventa, S. 43-182. Open Access: </a:t>
            </a:r>
            <a:r>
              <a:rPr lang="de-DE" kern="0" dirty="0">
                <a:hlinkClick r:id="rId2"/>
              </a:rPr>
              <a:t>www.freizeitenevaluation.de/gute-reise</a:t>
            </a:r>
            <a:r>
              <a:rPr lang="de-DE" kern="0" dirty="0"/>
              <a:t> 	Tabelle 2, S. 55</a:t>
            </a:r>
          </a:p>
          <a:p>
            <a:pPr marL="0" indent="0">
              <a:buFont typeface="Wingdings" pitchFamily="2" charset="2"/>
              <a:buNone/>
            </a:pPr>
            <a:endParaRPr lang="de-DE" kern="0" dirty="0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24EC9C28-E474-456E-A71C-9C542EDDC1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1841" y="1492201"/>
            <a:ext cx="7920000" cy="34504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6639550"/>
      </p:ext>
    </p:extLst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CC494A7-136A-4D30-B551-3B62CA0E04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2DB4B10C-1D8E-4823-902C-7184AA32D6C4}"/>
              </a:ext>
            </a:extLst>
          </p:cNvPr>
          <p:cNvSpPr txBox="1">
            <a:spLocks/>
          </p:cNvSpPr>
          <p:nvPr/>
        </p:nvSpPr>
        <p:spPr bwMode="auto">
          <a:xfrm>
            <a:off x="161841" y="6400801"/>
            <a:ext cx="11868317" cy="379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 fontScale="32500" lnSpcReduction="20000"/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Font typeface="Wingdings" pitchFamily="2" charset="2"/>
              <a:buNone/>
              <a:tabLst>
                <a:tab pos="11700000" algn="r"/>
              </a:tabLst>
            </a:pPr>
            <a:r>
              <a:rPr lang="de-DE" kern="0" dirty="0"/>
              <a:t>Quelle: Ilg, Wolfgang / Dubiski, Judith (2026): Kinderfreizeiten und Jugendfreizeiten aus Sicht von Mitarbeitenden und Teilnehmenden. Quantitative Datenauswertung der Panelstudie 2019 bis 2024. </a:t>
            </a:r>
            <a:br>
              <a:rPr lang="de-DE" kern="0" dirty="0"/>
            </a:br>
            <a:r>
              <a:rPr lang="de-DE" kern="0" dirty="0"/>
              <a:t>In: Ilg, Wolfgang / Dubiski, Judith (Hrsg.): Gute Reise – Empirische Erkenntnisse und Perspektiven zu Kinder- und Jugendfreizeiten. Weinheim und Basel: Beltz Juventa, S. 43-182. Open Access: </a:t>
            </a:r>
            <a:r>
              <a:rPr lang="de-DE" kern="0" dirty="0">
                <a:hlinkClick r:id="rId2"/>
              </a:rPr>
              <a:t>www.freizeitenevaluation.de/gute-reise</a:t>
            </a:r>
            <a:r>
              <a:rPr lang="de-DE" kern="0" dirty="0"/>
              <a:t> 	Tabelle 3, S. 56</a:t>
            </a:r>
          </a:p>
          <a:p>
            <a:pPr marL="0" indent="0">
              <a:buFont typeface="Wingdings" pitchFamily="2" charset="2"/>
              <a:buNone/>
            </a:pPr>
            <a:endParaRPr lang="de-DE" kern="0" dirty="0"/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27BEBAEA-0492-FB6D-AB40-61C70E7A86B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1841" y="1196976"/>
            <a:ext cx="10660557" cy="39702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2804456"/>
      </p:ext>
    </p:extLst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931E33-2AD3-6DB2-C862-58F883AF72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A0C5626-140B-6684-8E3F-B5B0815E68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3CCE01B6-DDE5-9E6B-2885-57B50E93400F}"/>
              </a:ext>
            </a:extLst>
          </p:cNvPr>
          <p:cNvSpPr txBox="1">
            <a:spLocks/>
          </p:cNvSpPr>
          <p:nvPr/>
        </p:nvSpPr>
        <p:spPr bwMode="auto">
          <a:xfrm>
            <a:off x="161841" y="6400801"/>
            <a:ext cx="11868317" cy="379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 fontScale="32500" lnSpcReduction="20000"/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Font typeface="Wingdings" pitchFamily="2" charset="2"/>
              <a:buNone/>
              <a:tabLst>
                <a:tab pos="11700000" algn="r"/>
              </a:tabLst>
            </a:pPr>
            <a:r>
              <a:rPr lang="de-DE" kern="0" dirty="0"/>
              <a:t>Quelle: Ilg, Wolfgang / Dubiski, Judith (2026): Kinderfreizeiten und Jugendfreizeiten aus Sicht von Mitarbeitenden und Teilnehmenden. Quantitative Datenauswertung der Panelstudie 2019 bis 2024. </a:t>
            </a:r>
            <a:br>
              <a:rPr lang="de-DE" kern="0" dirty="0"/>
            </a:br>
            <a:r>
              <a:rPr lang="de-DE" kern="0" dirty="0"/>
              <a:t>In: Ilg, Wolfgang / Dubiski, Judith (Hrsg.): Gute Reise – Empirische Erkenntnisse und Perspektiven zu Kinder- und Jugendfreizeiten. Weinheim und Basel: Beltz Juventa, S. 43-182. Open Access: </a:t>
            </a:r>
            <a:r>
              <a:rPr lang="de-DE" kern="0" dirty="0">
                <a:hlinkClick r:id="rId2"/>
              </a:rPr>
              <a:t>www.freizeitenevaluation.de/gute-reise</a:t>
            </a:r>
            <a:r>
              <a:rPr lang="de-DE" kern="0" dirty="0"/>
              <a:t> 	Tabelle 4, S. 59</a:t>
            </a:r>
          </a:p>
          <a:p>
            <a:pPr marL="0" indent="0">
              <a:buFont typeface="Wingdings" pitchFamily="2" charset="2"/>
              <a:buNone/>
            </a:pPr>
            <a:endParaRPr lang="de-DE" kern="0" dirty="0"/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73381E06-2410-2A17-B47C-1947140AD22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1841" y="1196975"/>
            <a:ext cx="9566140" cy="5203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2258576"/>
      </p:ext>
    </p:extLst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CC494A7-136A-4D30-B551-3B62CA0E04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2DB4B10C-1D8E-4823-902C-7184AA32D6C4}"/>
              </a:ext>
            </a:extLst>
          </p:cNvPr>
          <p:cNvSpPr txBox="1">
            <a:spLocks/>
          </p:cNvSpPr>
          <p:nvPr/>
        </p:nvSpPr>
        <p:spPr bwMode="auto">
          <a:xfrm>
            <a:off x="161841" y="6400801"/>
            <a:ext cx="11868317" cy="379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 fontScale="32500" lnSpcReduction="20000"/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Font typeface="Wingdings" pitchFamily="2" charset="2"/>
              <a:buNone/>
              <a:tabLst>
                <a:tab pos="11700000" algn="r"/>
              </a:tabLst>
            </a:pPr>
            <a:r>
              <a:rPr lang="de-DE" kern="0" dirty="0"/>
              <a:t>Quelle: Ilg, Wolfgang / Dubiski, Judith (2026): Kinderfreizeiten und Jugendfreizeiten aus Sicht von Mitarbeitenden und Teilnehmenden. Quantitative Datenauswertung der Panelstudie 2019 bis 2024. </a:t>
            </a:r>
            <a:br>
              <a:rPr lang="de-DE" kern="0" dirty="0"/>
            </a:br>
            <a:r>
              <a:rPr lang="de-DE" kern="0" dirty="0"/>
              <a:t>In: Ilg, Wolfgang / Dubiski, Judith (Hrsg.): Gute Reise – Empirische Erkenntnisse und Perspektiven zu Kinder- und Jugendfreizeiten. Weinheim und Basel: Beltz Juventa, S. 43-182. Open Access: </a:t>
            </a:r>
            <a:r>
              <a:rPr lang="de-DE" kern="0" dirty="0">
                <a:hlinkClick r:id="rId2"/>
              </a:rPr>
              <a:t>www.freizeitenevaluation.de/gute-reise</a:t>
            </a:r>
            <a:r>
              <a:rPr lang="de-DE" kern="0" dirty="0"/>
              <a:t> 	Tabelle 5, S. 64</a:t>
            </a:r>
          </a:p>
          <a:p>
            <a:pPr marL="0" indent="0">
              <a:buFont typeface="Wingdings" pitchFamily="2" charset="2"/>
              <a:buNone/>
            </a:pPr>
            <a:endParaRPr lang="de-DE" kern="0" dirty="0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4142F652-4D6D-1DE8-7737-A23057A3AAA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1840" y="1196976"/>
            <a:ext cx="10529657" cy="5203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1115282"/>
      </p:ext>
    </p:extLst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CC494A7-136A-4D30-B551-3B62CA0E04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2DB4B10C-1D8E-4823-902C-7184AA32D6C4}"/>
              </a:ext>
            </a:extLst>
          </p:cNvPr>
          <p:cNvSpPr txBox="1">
            <a:spLocks/>
          </p:cNvSpPr>
          <p:nvPr/>
        </p:nvSpPr>
        <p:spPr bwMode="auto">
          <a:xfrm>
            <a:off x="161841" y="6400801"/>
            <a:ext cx="11868317" cy="379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 fontScale="32500" lnSpcReduction="20000"/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Font typeface="Wingdings" pitchFamily="2" charset="2"/>
              <a:buNone/>
              <a:tabLst>
                <a:tab pos="11700000" algn="r"/>
              </a:tabLst>
            </a:pPr>
            <a:r>
              <a:rPr lang="de-DE" kern="0" dirty="0"/>
              <a:t>Quelle: Ilg, Wolfgang / Dubiski, Judith (2026): Kinderfreizeiten und Jugendfreizeiten aus Sicht von Mitarbeitenden und Teilnehmenden. Quantitative Datenauswertung der Panelstudie 2019 bis 2024. </a:t>
            </a:r>
            <a:br>
              <a:rPr lang="de-DE" kern="0" dirty="0"/>
            </a:br>
            <a:r>
              <a:rPr lang="de-DE" kern="0" dirty="0"/>
              <a:t>In: Ilg, Wolfgang / Dubiski, Judith (Hrsg.): Gute Reise – Empirische Erkenntnisse und Perspektiven zu Kinder- und Jugendfreizeiten. Weinheim und Basel: Beltz Juventa, S. 43-182. Open Access: </a:t>
            </a:r>
            <a:r>
              <a:rPr lang="de-DE" kern="0" dirty="0">
                <a:hlinkClick r:id="rId2"/>
              </a:rPr>
              <a:t>www.freizeitenevaluation.de/gute-reise</a:t>
            </a:r>
            <a:r>
              <a:rPr lang="de-DE" kern="0" dirty="0"/>
              <a:t> 	Tabelle 6, S. 102</a:t>
            </a:r>
          </a:p>
          <a:p>
            <a:pPr marL="0" indent="0">
              <a:buFont typeface="Wingdings" pitchFamily="2" charset="2"/>
              <a:buNone/>
            </a:pPr>
            <a:endParaRPr lang="de-DE" kern="0" dirty="0"/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DD6DC1F2-0955-B559-83EC-A9E9C5DB873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1841" y="1225849"/>
            <a:ext cx="6775640" cy="51749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2781994"/>
      </p:ext>
    </p:extLst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CC494A7-136A-4D30-B551-3B62CA0E04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2DB4B10C-1D8E-4823-902C-7184AA32D6C4}"/>
              </a:ext>
            </a:extLst>
          </p:cNvPr>
          <p:cNvSpPr txBox="1">
            <a:spLocks/>
          </p:cNvSpPr>
          <p:nvPr/>
        </p:nvSpPr>
        <p:spPr bwMode="auto">
          <a:xfrm>
            <a:off x="161841" y="6400801"/>
            <a:ext cx="11868317" cy="379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 fontScale="32500" lnSpcReduction="20000"/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Font typeface="Wingdings" pitchFamily="2" charset="2"/>
              <a:buNone/>
              <a:tabLst>
                <a:tab pos="11700000" algn="r"/>
              </a:tabLst>
            </a:pPr>
            <a:r>
              <a:rPr lang="de-DE" kern="0" dirty="0"/>
              <a:t>Quelle: Ilg, Wolfgang / Dubiski, Judith (2026): Kinderfreizeiten und Jugendfreizeiten aus Sicht von Mitarbeitenden und Teilnehmenden. Quantitative Datenauswertung der Panelstudie 2019 bis 2024. </a:t>
            </a:r>
            <a:br>
              <a:rPr lang="de-DE" kern="0" dirty="0"/>
            </a:br>
            <a:r>
              <a:rPr lang="de-DE" kern="0" dirty="0"/>
              <a:t>In: Ilg, Wolfgang / Dubiski, Judith (Hrsg.): Gute Reise – Empirische Erkenntnisse und Perspektiven zu Kinder- und Jugendfreizeiten. Weinheim und Basel: Beltz Juventa, S. 43-182. Open Access: </a:t>
            </a:r>
            <a:r>
              <a:rPr lang="de-DE" kern="0" dirty="0">
                <a:hlinkClick r:id="rId2"/>
              </a:rPr>
              <a:t>www.freizeitenevaluation.de/gute-reise</a:t>
            </a:r>
            <a:r>
              <a:rPr lang="de-DE" kern="0" dirty="0"/>
              <a:t> 	Tabelle 7, S. 104</a:t>
            </a:r>
          </a:p>
          <a:p>
            <a:pPr marL="0" indent="0">
              <a:buFont typeface="Wingdings" pitchFamily="2" charset="2"/>
              <a:buNone/>
            </a:pPr>
            <a:endParaRPr lang="de-DE" kern="0" dirty="0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0A876146-EDB1-0B9A-3B62-1557644EF87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1840" y="1196975"/>
            <a:ext cx="10523659" cy="5203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5641412"/>
      </p:ext>
    </p:extLst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CC494A7-136A-4D30-B551-3B62CA0E04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2DB4B10C-1D8E-4823-902C-7184AA32D6C4}"/>
              </a:ext>
            </a:extLst>
          </p:cNvPr>
          <p:cNvSpPr txBox="1">
            <a:spLocks/>
          </p:cNvSpPr>
          <p:nvPr/>
        </p:nvSpPr>
        <p:spPr bwMode="auto">
          <a:xfrm>
            <a:off x="161841" y="6400801"/>
            <a:ext cx="11868317" cy="379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 fontScale="32500" lnSpcReduction="20000"/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Font typeface="Wingdings" pitchFamily="2" charset="2"/>
              <a:buNone/>
              <a:tabLst>
                <a:tab pos="11700000" algn="r"/>
              </a:tabLst>
            </a:pPr>
            <a:r>
              <a:rPr lang="de-DE" kern="0" dirty="0"/>
              <a:t>Quelle: Ilg, Wolfgang / Dubiski, Judith (2026): Kinderfreizeiten und Jugendfreizeiten aus Sicht von Mitarbeitenden und Teilnehmenden. Quantitative Datenauswertung der Panelstudie 2019 bis 2024. </a:t>
            </a:r>
            <a:br>
              <a:rPr lang="de-DE" kern="0" dirty="0"/>
            </a:br>
            <a:r>
              <a:rPr lang="de-DE" kern="0" dirty="0"/>
              <a:t>In: Ilg, Wolfgang / Dubiski, Judith (Hrsg.): Gute Reise – Empirische Erkenntnisse und Perspektiven zu Kinder- und Jugendfreizeiten. Weinheim und Basel: Beltz Juventa, S. 43-182. Open Access: </a:t>
            </a:r>
            <a:r>
              <a:rPr lang="de-DE" kern="0" dirty="0">
                <a:hlinkClick r:id="rId2"/>
              </a:rPr>
              <a:t>www.freizeitenevaluation.de/gute-reise</a:t>
            </a:r>
            <a:r>
              <a:rPr lang="de-DE" kern="0" dirty="0"/>
              <a:t> 	Tabelle 8, S. 145</a:t>
            </a:r>
          </a:p>
          <a:p>
            <a:pPr marL="0" indent="0">
              <a:buFont typeface="Wingdings" pitchFamily="2" charset="2"/>
              <a:buNone/>
            </a:pPr>
            <a:endParaRPr lang="de-DE" kern="0" dirty="0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E4FF8127-3111-F9A2-FEB6-6442953ADBA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1840" y="1196976"/>
            <a:ext cx="10660557" cy="46663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9706526"/>
      </p:ext>
    </p:extLst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CC494A7-136A-4D30-B551-3B62CA0E04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2DB4B10C-1D8E-4823-902C-7184AA32D6C4}"/>
              </a:ext>
            </a:extLst>
          </p:cNvPr>
          <p:cNvSpPr txBox="1">
            <a:spLocks/>
          </p:cNvSpPr>
          <p:nvPr/>
        </p:nvSpPr>
        <p:spPr bwMode="auto">
          <a:xfrm>
            <a:off x="161841" y="6400801"/>
            <a:ext cx="11868317" cy="379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 fontScale="32500" lnSpcReduction="20000"/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Font typeface="Wingdings" pitchFamily="2" charset="2"/>
              <a:buNone/>
              <a:tabLst>
                <a:tab pos="11700000" algn="r"/>
              </a:tabLst>
            </a:pPr>
            <a:r>
              <a:rPr lang="de-DE" kern="0" dirty="0"/>
              <a:t>Quelle: Ilg, Wolfgang / Dubiski, Judith (2026): Kinderfreizeiten und Jugendfreizeiten aus Sicht von Mitarbeitenden und Teilnehmenden. Quantitative Datenauswertung der Panelstudie 2019 bis 2024. </a:t>
            </a:r>
            <a:br>
              <a:rPr lang="de-DE" kern="0" dirty="0"/>
            </a:br>
            <a:r>
              <a:rPr lang="de-DE" kern="0" dirty="0"/>
              <a:t>In: Ilg, Wolfgang / Dubiski, Judith (Hrsg.): Gute Reise – Empirische Erkenntnisse und Perspektiven zu Kinder- und Jugendfreizeiten. Weinheim und Basel: Beltz Juventa, S. 43-182. Open Access: </a:t>
            </a:r>
            <a:r>
              <a:rPr lang="de-DE" kern="0" dirty="0">
                <a:hlinkClick r:id="rId2"/>
              </a:rPr>
              <a:t>www.freizeitenevaluation.de/gute-reise</a:t>
            </a:r>
            <a:r>
              <a:rPr lang="de-DE" kern="0" dirty="0"/>
              <a:t> 	Tabelle 9, S. 146</a:t>
            </a:r>
          </a:p>
          <a:p>
            <a:pPr marL="0" indent="0">
              <a:buFont typeface="Wingdings" pitchFamily="2" charset="2"/>
              <a:buNone/>
            </a:pPr>
            <a:endParaRPr lang="de-DE" kern="0" dirty="0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8E9B0B3E-D3A0-70AF-06A4-91CBEF2E44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1840" y="1196975"/>
            <a:ext cx="8720295" cy="5203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6936321"/>
      </p:ext>
    </p:extLst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CC494A7-136A-4D30-B551-3B62CA0E04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2DB4B10C-1D8E-4823-902C-7184AA32D6C4}"/>
              </a:ext>
            </a:extLst>
          </p:cNvPr>
          <p:cNvSpPr txBox="1">
            <a:spLocks/>
          </p:cNvSpPr>
          <p:nvPr/>
        </p:nvSpPr>
        <p:spPr bwMode="auto">
          <a:xfrm>
            <a:off x="161841" y="6400801"/>
            <a:ext cx="11868317" cy="379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 fontScale="32500" lnSpcReduction="20000"/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Font typeface="Wingdings" pitchFamily="2" charset="2"/>
              <a:buNone/>
              <a:tabLst>
                <a:tab pos="11700000" algn="r"/>
              </a:tabLst>
            </a:pPr>
            <a:r>
              <a:rPr lang="de-DE" kern="0" dirty="0"/>
              <a:t>Quelle: Ilg, Wolfgang / Dubiski, Judith (2026): Kinderfreizeiten und Jugendfreizeiten aus Sicht von Mitarbeitenden und Teilnehmenden. Quantitative Datenauswertung der Panelstudie 2019 bis 2024. </a:t>
            </a:r>
            <a:br>
              <a:rPr lang="de-DE" kern="0" dirty="0"/>
            </a:br>
            <a:r>
              <a:rPr lang="de-DE" kern="0" dirty="0"/>
              <a:t>In: Ilg, Wolfgang / Dubiski, Judith (Hrsg.): Gute Reise – Empirische Erkenntnisse und Perspektiven zu Kinder- und Jugendfreizeiten. Weinheim und Basel: Beltz Juventa, S. 43-182. Open Access: </a:t>
            </a:r>
            <a:r>
              <a:rPr lang="de-DE" kern="0" dirty="0">
                <a:hlinkClick r:id="rId2"/>
              </a:rPr>
              <a:t>www.freizeitenevaluation.de/gute-reise</a:t>
            </a:r>
            <a:r>
              <a:rPr lang="de-DE" kern="0" dirty="0"/>
              <a:t> 	Tabelle 10, S. 146</a:t>
            </a:r>
          </a:p>
          <a:p>
            <a:pPr marL="0" indent="0">
              <a:buFont typeface="Wingdings" pitchFamily="2" charset="2"/>
              <a:buNone/>
            </a:pPr>
            <a:endParaRPr lang="de-DE" kern="0" dirty="0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86644FC2-6EA8-652E-7A8E-B0BF63283F0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1841" y="1196976"/>
            <a:ext cx="10660557" cy="31420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9227020"/>
      </p:ext>
    </p:extLst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CC494A7-136A-4D30-B551-3B62CA0E04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2DB4B10C-1D8E-4823-902C-7184AA32D6C4}"/>
              </a:ext>
            </a:extLst>
          </p:cNvPr>
          <p:cNvSpPr txBox="1">
            <a:spLocks/>
          </p:cNvSpPr>
          <p:nvPr/>
        </p:nvSpPr>
        <p:spPr bwMode="auto">
          <a:xfrm>
            <a:off x="161841" y="6400801"/>
            <a:ext cx="11868317" cy="379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 fontScale="32500" lnSpcReduction="20000"/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Font typeface="Wingdings" pitchFamily="2" charset="2"/>
              <a:buNone/>
              <a:tabLst>
                <a:tab pos="11700000" algn="r"/>
              </a:tabLst>
            </a:pPr>
            <a:r>
              <a:rPr lang="de-DE" kern="0" dirty="0"/>
              <a:t>Quelle: Ilg, Wolfgang / Dubiski, Judith (2026): Kinderfreizeiten und Jugendfreizeiten aus Sicht von Mitarbeitenden und Teilnehmenden. Quantitative Datenauswertung der Panelstudie 2019 bis 2024. </a:t>
            </a:r>
            <a:br>
              <a:rPr lang="de-DE" kern="0" dirty="0"/>
            </a:br>
            <a:r>
              <a:rPr lang="de-DE" kern="0" dirty="0"/>
              <a:t>In: Ilg, Wolfgang / Dubiski, Judith (Hrsg.): Gute Reise – Empirische Erkenntnisse und Perspektiven zu Kinder- und Jugendfreizeiten. Weinheim und Basel: Beltz Juventa, S. 43-182. Open Access: </a:t>
            </a:r>
            <a:r>
              <a:rPr lang="de-DE" kern="0" dirty="0">
                <a:hlinkClick r:id="rId2"/>
              </a:rPr>
              <a:t>www.freizeitenevaluation.de/gute-reise</a:t>
            </a:r>
            <a:r>
              <a:rPr lang="de-DE" kern="0" dirty="0"/>
              <a:t> 	Tabelle 11, S. 147</a:t>
            </a:r>
          </a:p>
          <a:p>
            <a:pPr marL="0" indent="0">
              <a:buFont typeface="Wingdings" pitchFamily="2" charset="2"/>
              <a:buNone/>
            </a:pPr>
            <a:endParaRPr lang="de-DE" kern="0" dirty="0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E7589FE5-B1E9-8F18-168A-F32ABEA00C8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1840" y="1196975"/>
            <a:ext cx="7950979" cy="5203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9687288"/>
      </p:ext>
    </p:extLst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CC494A7-136A-4D30-B551-3B62CA0E04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2DB4B10C-1D8E-4823-902C-7184AA32D6C4}"/>
              </a:ext>
            </a:extLst>
          </p:cNvPr>
          <p:cNvSpPr txBox="1">
            <a:spLocks/>
          </p:cNvSpPr>
          <p:nvPr/>
        </p:nvSpPr>
        <p:spPr bwMode="auto">
          <a:xfrm>
            <a:off x="161841" y="6400801"/>
            <a:ext cx="11868317" cy="379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 fontScale="32500" lnSpcReduction="20000"/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  <a:tabLst>
                <a:tab pos="11700000" algn="r"/>
              </a:tabLst>
            </a:pPr>
            <a:r>
              <a:rPr lang="de-DE" kern="0" dirty="0"/>
              <a:t>Quelle: Ilg, Wolfgang / Dubiski, Judith (2026): Kinderfreizeiten und Jugendfreizeiten aus Sicht von Mitarbeitenden und Teilnehmenden. Quantitative Datenauswertung der Panelstudie 2019 bis 2024. </a:t>
            </a:r>
            <a:br>
              <a:rPr lang="de-DE" kern="0" dirty="0"/>
            </a:br>
            <a:r>
              <a:rPr lang="de-DE" kern="0" dirty="0"/>
              <a:t>In: Ilg, Wolfgang / Dubiski, Judith (Hrsg.): Gute Reise – Empirische Erkenntnisse und Perspektiven zu Kinder- und Jugendfreizeiten. Weinheim und Basel: Beltz Juventa, S. 43-182. Open Access: </a:t>
            </a:r>
            <a:r>
              <a:rPr lang="de-DE" kern="0" dirty="0">
                <a:hlinkClick r:id="rId2"/>
              </a:rPr>
              <a:t>www.freizeitenevaluation.de/gute-reise</a:t>
            </a:r>
            <a:r>
              <a:rPr lang="de-DE" kern="0" dirty="0"/>
              <a:t> 	Tabelle 12, S. 149</a:t>
            </a:r>
          </a:p>
          <a:p>
            <a:pPr marL="0" indent="0">
              <a:buFont typeface="Wingdings" pitchFamily="2" charset="2"/>
              <a:buNone/>
            </a:pPr>
            <a:endParaRPr lang="de-DE" kern="0" dirty="0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0EC56BC2-745B-B237-B96C-DD92BF3638D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1841" y="1196976"/>
            <a:ext cx="5716021" cy="3419792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2A23184A-3978-3BC2-4C49-8488FCA5DCB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77862" y="1952941"/>
            <a:ext cx="5760724" cy="34197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7613895"/>
      </p:ext>
    </p:extLst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CC494A7-136A-4D30-B551-3B62CA0E04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2DB4B10C-1D8E-4823-902C-7184AA32D6C4}"/>
              </a:ext>
            </a:extLst>
          </p:cNvPr>
          <p:cNvSpPr txBox="1">
            <a:spLocks/>
          </p:cNvSpPr>
          <p:nvPr/>
        </p:nvSpPr>
        <p:spPr bwMode="auto">
          <a:xfrm>
            <a:off x="161841" y="6400801"/>
            <a:ext cx="11868317" cy="379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 fontScale="32500" lnSpcReduction="20000"/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  <a:tabLst>
                <a:tab pos="11700000" algn="r"/>
              </a:tabLst>
            </a:pPr>
            <a:r>
              <a:rPr lang="de-DE" kern="0" dirty="0"/>
              <a:t>Quelle: Ilg, Wolfgang / Dubiski, Judith (2026): Kinderfreizeiten und Jugendfreizeiten aus Sicht von Mitarbeitenden und Teilnehmenden. Quantitative Datenauswertung der Panelstudie 2019 bis 2024. </a:t>
            </a:r>
            <a:br>
              <a:rPr lang="de-DE" kern="0" dirty="0"/>
            </a:br>
            <a:r>
              <a:rPr lang="de-DE" kern="0" dirty="0"/>
              <a:t>In: Ilg, Wolfgang / Dubiski, Judith (Hrsg.): Gute Reise – Empirische Erkenntnisse und Perspektiven zu Kinder- und Jugendfreizeiten. Weinheim und Basel: Beltz Juventa, S. 43-182. Open Access: </a:t>
            </a:r>
            <a:r>
              <a:rPr lang="de-DE" kern="0" dirty="0">
                <a:hlinkClick r:id="rId2"/>
              </a:rPr>
              <a:t>www.freizeitenevaluation.de/gute-reise</a:t>
            </a:r>
            <a:r>
              <a:rPr lang="de-DE" kern="0" dirty="0"/>
              <a:t> 	Tabelle 13, S. 152</a:t>
            </a:r>
          </a:p>
          <a:p>
            <a:pPr marL="0" indent="0">
              <a:buFont typeface="Wingdings" pitchFamily="2" charset="2"/>
              <a:buNone/>
            </a:pPr>
            <a:endParaRPr lang="de-DE" kern="0" dirty="0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A3B5D3E5-4B41-114D-5239-9CA088D40B7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1841" y="1196976"/>
            <a:ext cx="5379722" cy="3360968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0E4DFDCF-4F37-2BE4-3C22-D90D95C9C86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17761" y="1924378"/>
            <a:ext cx="5379722" cy="32572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3023925"/>
      </p:ext>
    </p:extLst>
  </p:cSld>
  <p:clrMapOvr>
    <a:masterClrMapping/>
  </p:clrMapOvr>
  <p:transition/>
</p:sld>
</file>

<file path=ppt/theme/theme1.xml><?xml version="1.0" encoding="utf-8"?>
<a:theme xmlns:a="http://schemas.openxmlformats.org/drawingml/2006/main" name="Standardfolie">
  <a:themeElements>
    <a:clrScheme name="Normal W Ilg 2">
      <a:dk1>
        <a:srgbClr val="000000"/>
      </a:dk1>
      <a:lt1>
        <a:srgbClr val="FFFFFF"/>
      </a:lt1>
      <a:dk2>
        <a:srgbClr val="333399"/>
      </a:dk2>
      <a:lt2>
        <a:srgbClr val="1C1C1C"/>
      </a:lt2>
      <a:accent1>
        <a:srgbClr val="00E4A8"/>
      </a:accent1>
      <a:accent2>
        <a:srgbClr val="FFCF01"/>
      </a:accent2>
      <a:accent3>
        <a:srgbClr val="FFFFFF"/>
      </a:accent3>
      <a:accent4>
        <a:srgbClr val="000000"/>
      </a:accent4>
      <a:accent5>
        <a:srgbClr val="AAEFD1"/>
      </a:accent5>
      <a:accent6>
        <a:srgbClr val="E7BB01"/>
      </a:accent6>
      <a:hlink>
        <a:srgbClr val="FF0000"/>
      </a:hlink>
      <a:folHlink>
        <a:srgbClr val="3333CC"/>
      </a:folHlink>
    </a:clrScheme>
    <a:fontScheme name="Normal W Ilg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</a:defRPr>
        </a:defPPr>
      </a:lstStyle>
    </a:lnDef>
  </a:objectDefaults>
  <a:extraClrSchemeLst>
    <a:extraClrScheme>
      <a:clrScheme name="Normal W Ilg 1">
        <a:dk1>
          <a:srgbClr val="969696"/>
        </a:dk1>
        <a:lt1>
          <a:srgbClr val="FFFFFF"/>
        </a:lt1>
        <a:dk2>
          <a:srgbClr val="000000"/>
        </a:dk2>
        <a:lt2>
          <a:srgbClr val="DDDDDD"/>
        </a:lt2>
        <a:accent1>
          <a:srgbClr val="00E4A8"/>
        </a:accent1>
        <a:accent2>
          <a:srgbClr val="3333CC"/>
        </a:accent2>
        <a:accent3>
          <a:srgbClr val="AAAAAA"/>
        </a:accent3>
        <a:accent4>
          <a:srgbClr val="DADADA"/>
        </a:accent4>
        <a:accent5>
          <a:srgbClr val="AAEFD1"/>
        </a:accent5>
        <a:accent6>
          <a:srgbClr val="2D2DB9"/>
        </a:accent6>
        <a:hlink>
          <a:srgbClr val="FF5050"/>
        </a:hlink>
        <a:folHlink>
          <a:srgbClr val="FFCF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rmal W Ilg 2">
        <a:dk1>
          <a:srgbClr val="000000"/>
        </a:dk1>
        <a:lt1>
          <a:srgbClr val="FFFFFF"/>
        </a:lt1>
        <a:dk2>
          <a:srgbClr val="333399"/>
        </a:dk2>
        <a:lt2>
          <a:srgbClr val="1C1C1C"/>
        </a:lt2>
        <a:accent1>
          <a:srgbClr val="00E4A8"/>
        </a:accent1>
        <a:accent2>
          <a:srgbClr val="FFCF01"/>
        </a:accent2>
        <a:accent3>
          <a:srgbClr val="FFFFFF"/>
        </a:accent3>
        <a:accent4>
          <a:srgbClr val="000000"/>
        </a:accent4>
        <a:accent5>
          <a:srgbClr val="AAEFD1"/>
        </a:accent5>
        <a:accent6>
          <a:srgbClr val="E7BB01"/>
        </a:accent6>
        <a:hlink>
          <a:srgbClr val="FF0000"/>
        </a:hlink>
        <a:folHlink>
          <a:srgbClr val="3333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rmal W Ilg 3">
        <a:dk1>
          <a:srgbClr val="000000"/>
        </a:dk1>
        <a:lt1>
          <a:srgbClr val="FFFFFF"/>
        </a:lt1>
        <a:dk2>
          <a:srgbClr val="000000"/>
        </a:dk2>
        <a:lt2>
          <a:srgbClr val="5F5F5F"/>
        </a:lt2>
        <a:accent1>
          <a:srgbClr val="EAEAEA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F3F3F3"/>
        </a:accent5>
        <a:accent6>
          <a:srgbClr val="737373"/>
        </a:accent6>
        <a:hlink>
          <a:srgbClr val="4D4D4D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rmal W Ilg 4">
        <a:dk1>
          <a:srgbClr val="000094"/>
        </a:dk1>
        <a:lt1>
          <a:srgbClr val="FFFFFF"/>
        </a:lt1>
        <a:dk2>
          <a:srgbClr val="0000CC"/>
        </a:dk2>
        <a:lt2>
          <a:srgbClr val="FFFFCC"/>
        </a:lt2>
        <a:accent1>
          <a:srgbClr val="3193FF"/>
        </a:accent1>
        <a:accent2>
          <a:srgbClr val="9900FF"/>
        </a:accent2>
        <a:accent3>
          <a:srgbClr val="AAAAE2"/>
        </a:accent3>
        <a:accent4>
          <a:srgbClr val="DADADA"/>
        </a:accent4>
        <a:accent5>
          <a:srgbClr val="ADC8FF"/>
        </a:accent5>
        <a:accent6>
          <a:srgbClr val="8A00E7"/>
        </a:accent6>
        <a:hlink>
          <a:srgbClr val="FF33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rmal W Ilg 5">
        <a:dk1>
          <a:srgbClr val="000000"/>
        </a:dk1>
        <a:lt1>
          <a:srgbClr val="FFFFFF"/>
        </a:lt1>
        <a:dk2>
          <a:srgbClr val="000066"/>
        </a:dk2>
        <a:lt2>
          <a:srgbClr val="333333"/>
        </a:lt2>
        <a:accent1>
          <a:srgbClr val="C4709A"/>
        </a:accent1>
        <a:accent2>
          <a:srgbClr val="4B4EB5"/>
        </a:accent2>
        <a:accent3>
          <a:srgbClr val="FFFFFF"/>
        </a:accent3>
        <a:accent4>
          <a:srgbClr val="000000"/>
        </a:accent4>
        <a:accent5>
          <a:srgbClr val="DEBBCA"/>
        </a:accent5>
        <a:accent6>
          <a:srgbClr val="4346A4"/>
        </a:accent6>
        <a:hlink>
          <a:srgbClr val="C481CF"/>
        </a:hlink>
        <a:folHlink>
          <a:srgbClr val="76B74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rmal W Ilg 6">
        <a:dk1>
          <a:srgbClr val="000000"/>
        </a:dk1>
        <a:lt1>
          <a:srgbClr val="FFFFFF"/>
        </a:lt1>
        <a:dk2>
          <a:srgbClr val="6A4076"/>
        </a:dk2>
        <a:lt2>
          <a:srgbClr val="969696"/>
        </a:lt2>
        <a:accent1>
          <a:srgbClr val="DBA9C2"/>
        </a:accent1>
        <a:accent2>
          <a:srgbClr val="E1BF91"/>
        </a:accent2>
        <a:accent3>
          <a:srgbClr val="FFFFFF"/>
        </a:accent3>
        <a:accent4>
          <a:srgbClr val="000000"/>
        </a:accent4>
        <a:accent5>
          <a:srgbClr val="EAD1DD"/>
        </a:accent5>
        <a:accent6>
          <a:srgbClr val="CCAD83"/>
        </a:accent6>
        <a:hlink>
          <a:srgbClr val="B3CE82"/>
        </a:hlink>
        <a:folHlink>
          <a:srgbClr val="B8AD4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rmal W Ilg 7">
        <a:dk1>
          <a:srgbClr val="000000"/>
        </a:dk1>
        <a:lt1>
          <a:srgbClr val="FFFFFF"/>
        </a:lt1>
        <a:dk2>
          <a:srgbClr val="515F7B"/>
        </a:dk2>
        <a:lt2>
          <a:srgbClr val="808080"/>
        </a:lt2>
        <a:accent1>
          <a:srgbClr val="9FCAD3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CDE1E6"/>
        </a:accent5>
        <a:accent6>
          <a:srgbClr val="AEAEAE"/>
        </a:accent6>
        <a:hlink>
          <a:srgbClr val="91AFBF"/>
        </a:hlink>
        <a:folHlink>
          <a:srgbClr val="ECEAA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_Standard WI EHL - 16 zu 9 (neueres Format).potx" id="{3CACE2D2-FFFC-4BEE-8500-EF2A63C25B4F}" vid="{7EF5B369-6EE9-43C2-A65E-200450710432}"/>
    </a:ext>
  </a:extLst>
</a:theme>
</file>

<file path=ppt/theme/theme2.xml><?xml version="1.0" encoding="utf-8"?>
<a:theme xmlns:a="http://schemas.openxmlformats.org/drawingml/2006/main" name="Larissa-Desig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DFC6E40352677A43A6B1F0BC2D70DCA9" ma:contentTypeVersion="16" ma:contentTypeDescription="Ein neues Dokument erstellen." ma:contentTypeScope="" ma:versionID="8ca52b301b70a5b45eea47819be1e380">
  <xsd:schema xmlns:xsd="http://www.w3.org/2001/XMLSchema" xmlns:xs="http://www.w3.org/2001/XMLSchema" xmlns:p="http://schemas.microsoft.com/office/2006/metadata/properties" xmlns:ns2="09ba6421-2ab4-4387-af37-dc6435b90395" xmlns:ns3="7e8da8e8-5316-4ed6-b25c-7adbf0b38928" targetNamespace="http://schemas.microsoft.com/office/2006/metadata/properties" ma:root="true" ma:fieldsID="1aeb2b0c2a2f641685a7babb464f127b" ns2:_="" ns3:_="">
    <xsd:import namespace="09ba6421-2ab4-4387-af37-dc6435b90395"/>
    <xsd:import namespace="7e8da8e8-5316-4ed6-b25c-7adbf0b3892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Location" minOccurs="0"/>
                <xsd:element ref="ns2:MediaServiceOCR" minOccurs="0"/>
                <xsd:element ref="ns2:lcf76f155ced4ddcb4097134ff3c332f" minOccurs="0"/>
                <xsd:element ref="ns3:TaxCatchAll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MediaServiceSearchProperties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9ba6421-2ab4-4387-af37-dc6435b9039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4" nillable="true" ma:displayName="Location" ma:internalName="MediaServiceLocation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lcf76f155ced4ddcb4097134ff3c332f" ma:index="17" nillable="true" ma:taxonomy="true" ma:internalName="lcf76f155ced4ddcb4097134ff3c332f" ma:taxonomyFieldName="MediaServiceImageTags" ma:displayName="Bildmarkierungen" ma:readOnly="false" ma:fieldId="{5cf76f15-5ced-4ddc-b409-7134ff3c332f}" ma:taxonomyMulti="true" ma:sspId="f5f70966-73cd-4479-9337-dae58bf5af61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LengthInSeconds" ma:index="23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e8da8e8-5316-4ed6-b25c-7adbf0b38928" elementFormDefault="qualified">
    <xsd:import namespace="http://schemas.microsoft.com/office/2006/documentManagement/types"/>
    <xsd:import namespace="http://schemas.microsoft.com/office/infopath/2007/PartnerControls"/>
    <xsd:element name="TaxCatchAll" ma:index="18" nillable="true" ma:displayName="Taxonomy Catch All Column" ma:hidden="true" ma:list="{acf010ac-6ae9-4966-b74b-a8ed330392e6}" ma:internalName="TaxCatchAll" ma:showField="CatchAllData" ma:web="7e8da8e8-5316-4ed6-b25c-7adbf0b3892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9" nillable="true" ma:displayName="Freigegeben für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Freigegeben für -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altstyp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09ba6421-2ab4-4387-af37-dc6435b90395">
      <Terms xmlns="http://schemas.microsoft.com/office/infopath/2007/PartnerControls"/>
    </lcf76f155ced4ddcb4097134ff3c332f>
    <TaxCatchAll xmlns="7e8da8e8-5316-4ed6-b25c-7adbf0b38928" xsi:nil="true"/>
  </documentManagement>
</p:properties>
</file>

<file path=customXml/itemProps1.xml><?xml version="1.0" encoding="utf-8"?>
<ds:datastoreItem xmlns:ds="http://schemas.openxmlformats.org/officeDocument/2006/customXml" ds:itemID="{B9301FE4-327E-41E9-9E1B-C0EED6A5A5D4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9BED81E7-8F5B-48E7-B479-4EE6C831EFC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9ba6421-2ab4-4387-af37-dc6435b90395"/>
    <ds:schemaRef ds:uri="7e8da8e8-5316-4ed6-b25c-7adbf0b3892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26AA56EE-CA6B-4D94-B90D-9BEB0E46A179}">
  <ds:schemaRefs>
    <ds:schemaRef ds:uri="http://schemas.microsoft.com/office/2006/metadata/properties"/>
    <ds:schemaRef ds:uri="http://schemas.microsoft.com/office/infopath/2007/PartnerControls"/>
    <ds:schemaRef ds:uri="8da32aa6-ee6d-42b4-bc0e-7bbf5f589a38"/>
    <ds:schemaRef ds:uri="3c48029c-b0e0-49af-863d-40ace7f45f23"/>
    <ds:schemaRef ds:uri="09ba6421-2ab4-4387-af37-dc6435b90395"/>
    <ds:schemaRef ds:uri="7e8da8e8-5316-4ed6-b25c-7adbf0b38928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_Standard WI EHL</Template>
  <TotalTime>0</TotalTime>
  <Words>1079</Words>
  <PresentationFormat>Breitbild</PresentationFormat>
  <Paragraphs>13</Paragraphs>
  <Slides>13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13</vt:i4>
      </vt:variant>
    </vt:vector>
  </HeadingPairs>
  <TitlesOfParts>
    <vt:vector size="17" baseType="lpstr">
      <vt:lpstr>Arial</vt:lpstr>
      <vt:lpstr>Tahoma</vt:lpstr>
      <vt:lpstr>Wingdings</vt:lpstr>
      <vt:lpstr>Standardfolie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2026-06-15T06:42:12Z</dcterms:created>
  <dcterms:modified xsi:type="dcterms:W3CDTF">2026-06-17T08:14:24Z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0x010100DFC6E40352677A43A6B1F0BC2D70DCA9</vt:lpwstr>
  </property>
  <property fmtid="{D5CDD505-2E9C-101B-9397-08002B2CF9AE}" pid="3" name="MediaServiceImageTags">
    <vt:lpwstr/>
  </property>
  <property fmtid="{D5CDD505-2E9C-101B-9397-08002B2CF9AE}" pid="4" name="xd_ProgID">
    <vt:lpwstr/>
  </property>
  <property fmtid="{D5CDD505-2E9C-101B-9397-08002B2CF9AE}" pid="5" name="ComplianceAssetId">
    <vt:lpwstr/>
  </property>
  <property fmtid="{D5CDD505-2E9C-101B-9397-08002B2CF9AE}" pid="6" name="TemplateUrl">
    <vt:lpwstr/>
  </property>
  <property fmtid="{D5CDD505-2E9C-101B-9397-08002B2CF9AE}" pid="7" name="_ExtendedDescription">
    <vt:lpwstr/>
  </property>
  <property fmtid="{D5CDD505-2E9C-101B-9397-08002B2CF9AE}" pid="8" name="TriggerFlowInfo">
    <vt:lpwstr/>
  </property>
  <property fmtid="{D5CDD505-2E9C-101B-9397-08002B2CF9AE}" pid="9" name="xd_Signature">
    <vt:bool>false</vt:bool>
  </property>
</Properties>
</file>